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Metadata/LabelInfo.xml" ContentType="application/vnd.ms-office.classificationlabel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openxmlformats.org/officeDocument/2006/relationships/custom-properties" Target="docProps/custom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73" r:id="rId4"/>
    <p:sldId id="268" r:id="rId5"/>
    <p:sldId id="269" r:id="rId6"/>
    <p:sldId id="276" r:id="rId7"/>
    <p:sldId id="260" r:id="rId8"/>
    <p:sldId id="261" r:id="rId9"/>
    <p:sldId id="262" r:id="rId10"/>
    <p:sldId id="274" r:id="rId11"/>
    <p:sldId id="263" r:id="rId12"/>
    <p:sldId id="278" r:id="rId13"/>
    <p:sldId id="264" r:id="rId14"/>
    <p:sldId id="280" r:id="rId15"/>
    <p:sldId id="265" r:id="rId16"/>
    <p:sldId id="281" r:id="rId17"/>
    <p:sldId id="275" r:id="rId18"/>
    <p:sldId id="267" r:id="rId19"/>
    <p:sldId id="270" r:id="rId20"/>
    <p:sldId id="271" r:id="rId21"/>
    <p:sldId id="272" r:id="rId22"/>
    <p:sldId id="283" r:id="rId23"/>
    <p:sldId id="25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9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igneault, Rebecca" userId="49a4cdde-6bf4-4cb9-b2cd-270eb35f0ef3" providerId="ADAL" clId="{D47D5316-9D6A-4FF5-AEAE-BEC2890E1225}"/>
    <pc:docChg chg="undo custSel addSld delSld modSld sldOrd">
      <pc:chgData name="Daigneault, Rebecca" userId="49a4cdde-6bf4-4cb9-b2cd-270eb35f0ef3" providerId="ADAL" clId="{D47D5316-9D6A-4FF5-AEAE-BEC2890E1225}" dt="2026-03-24T22:53:51.217" v="3563" actId="2696"/>
      <pc:docMkLst>
        <pc:docMk/>
      </pc:docMkLst>
      <pc:sldChg chg="addSp delSp modSp mod setBg">
        <pc:chgData name="Daigneault, Rebecca" userId="49a4cdde-6bf4-4cb9-b2cd-270eb35f0ef3" providerId="ADAL" clId="{D47D5316-9D6A-4FF5-AEAE-BEC2890E1225}" dt="2026-03-22T20:35:18.649" v="2360" actId="255"/>
        <pc:sldMkLst>
          <pc:docMk/>
          <pc:sldMk cId="2218375699" sldId="258"/>
        </pc:sldMkLst>
        <pc:spChg chg="mod">
          <ac:chgData name="Daigneault, Rebecca" userId="49a4cdde-6bf4-4cb9-b2cd-270eb35f0ef3" providerId="ADAL" clId="{D47D5316-9D6A-4FF5-AEAE-BEC2890E1225}" dt="2026-03-22T19:55:15.378" v="2228" actId="26606"/>
          <ac:spMkLst>
            <pc:docMk/>
            <pc:sldMk cId="2218375699" sldId="258"/>
            <ac:spMk id="2" creationId="{0F2580BF-6CF6-D8CF-3846-B0D5CD099A80}"/>
          </ac:spMkLst>
        </pc:spChg>
        <pc:spChg chg="mod">
          <ac:chgData name="Daigneault, Rebecca" userId="49a4cdde-6bf4-4cb9-b2cd-270eb35f0ef3" providerId="ADAL" clId="{D47D5316-9D6A-4FF5-AEAE-BEC2890E1225}" dt="2026-03-22T20:35:18.649" v="2360" actId="255"/>
          <ac:spMkLst>
            <pc:docMk/>
            <pc:sldMk cId="2218375699" sldId="258"/>
            <ac:spMk id="3" creationId="{EED359EC-5236-24B5-2BEA-7A7C7B078734}"/>
          </ac:spMkLst>
        </pc:spChg>
        <pc:spChg chg="add">
          <ac:chgData name="Daigneault, Rebecca" userId="49a4cdde-6bf4-4cb9-b2cd-270eb35f0ef3" providerId="ADAL" clId="{D47D5316-9D6A-4FF5-AEAE-BEC2890E1225}" dt="2026-03-22T19:55:15.378" v="2228" actId="26606"/>
          <ac:spMkLst>
            <pc:docMk/>
            <pc:sldMk cId="2218375699" sldId="258"/>
            <ac:spMk id="9" creationId="{C0763A76-9F1C-4FC5-82B7-DD475DA461B2}"/>
          </ac:spMkLst>
        </pc:spChg>
        <pc:spChg chg="add">
          <ac:chgData name="Daigneault, Rebecca" userId="49a4cdde-6bf4-4cb9-b2cd-270eb35f0ef3" providerId="ADAL" clId="{D47D5316-9D6A-4FF5-AEAE-BEC2890E1225}" dt="2026-03-22T19:55:15.378" v="2228" actId="26606"/>
          <ac:spMkLst>
            <pc:docMk/>
            <pc:sldMk cId="2218375699" sldId="258"/>
            <ac:spMk id="11" creationId="{E81BF4F6-F2CF-4984-9D14-D6966D92F99F}"/>
          </ac:spMkLst>
        </pc:spChg>
        <pc:picChg chg="add">
          <ac:chgData name="Daigneault, Rebecca" userId="49a4cdde-6bf4-4cb9-b2cd-270eb35f0ef3" providerId="ADAL" clId="{D47D5316-9D6A-4FF5-AEAE-BEC2890E1225}" dt="2026-03-22T19:55:15.378" v="2228" actId="26606"/>
          <ac:picMkLst>
            <pc:docMk/>
            <pc:sldMk cId="2218375699" sldId="258"/>
            <ac:picMk id="5" creationId="{5D3F66D2-7E06-62D7-66D1-D9DB7C294569}"/>
          </ac:picMkLst>
        </pc:picChg>
      </pc:sldChg>
      <pc:sldChg chg="addSp modSp mod setBg">
        <pc:chgData name="Daigneault, Rebecca" userId="49a4cdde-6bf4-4cb9-b2cd-270eb35f0ef3" providerId="ADAL" clId="{D47D5316-9D6A-4FF5-AEAE-BEC2890E1225}" dt="2026-03-22T20:01:49.030" v="2277" actId="255"/>
        <pc:sldMkLst>
          <pc:docMk/>
          <pc:sldMk cId="3404287429" sldId="260"/>
        </pc:sldMkLst>
        <pc:spChg chg="mod">
          <ac:chgData name="Daigneault, Rebecca" userId="49a4cdde-6bf4-4cb9-b2cd-270eb35f0ef3" providerId="ADAL" clId="{D47D5316-9D6A-4FF5-AEAE-BEC2890E1225}" dt="2026-03-22T20:01:35.305" v="2276" actId="26606"/>
          <ac:spMkLst>
            <pc:docMk/>
            <pc:sldMk cId="3404287429" sldId="260"/>
            <ac:spMk id="2" creationId="{A1782D3E-972A-C6BB-C810-478A06847BCB}"/>
          </ac:spMkLst>
        </pc:spChg>
        <pc:spChg chg="mod">
          <ac:chgData name="Daigneault, Rebecca" userId="49a4cdde-6bf4-4cb9-b2cd-270eb35f0ef3" providerId="ADAL" clId="{D47D5316-9D6A-4FF5-AEAE-BEC2890E1225}" dt="2026-03-22T20:01:49.030" v="2277" actId="255"/>
          <ac:spMkLst>
            <pc:docMk/>
            <pc:sldMk cId="3404287429" sldId="260"/>
            <ac:spMk id="3" creationId="{8F6DFF3F-0F39-1A62-4892-43DA61363472}"/>
          </ac:spMkLst>
        </pc:spChg>
        <pc:spChg chg="add">
          <ac:chgData name="Daigneault, Rebecca" userId="49a4cdde-6bf4-4cb9-b2cd-270eb35f0ef3" providerId="ADAL" clId="{D47D5316-9D6A-4FF5-AEAE-BEC2890E1225}" dt="2026-03-22T20:01:35.305" v="2276" actId="26606"/>
          <ac:spMkLst>
            <pc:docMk/>
            <pc:sldMk cId="3404287429" sldId="260"/>
            <ac:spMk id="9" creationId="{3ECBE1F1-D69B-4AFA-ABD5-8E41720EF6DE}"/>
          </ac:spMkLst>
        </pc:spChg>
        <pc:spChg chg="add">
          <ac:chgData name="Daigneault, Rebecca" userId="49a4cdde-6bf4-4cb9-b2cd-270eb35f0ef3" providerId="ADAL" clId="{D47D5316-9D6A-4FF5-AEAE-BEC2890E1225}" dt="2026-03-22T20:01:35.305" v="2276" actId="26606"/>
          <ac:spMkLst>
            <pc:docMk/>
            <pc:sldMk cId="3404287429" sldId="260"/>
            <ac:spMk id="11" creationId="{603A6265-E10C-4B85-9C20-E75FCAF9CC63}"/>
          </ac:spMkLst>
        </pc:spChg>
        <pc:picChg chg="add">
          <ac:chgData name="Daigneault, Rebecca" userId="49a4cdde-6bf4-4cb9-b2cd-270eb35f0ef3" providerId="ADAL" clId="{D47D5316-9D6A-4FF5-AEAE-BEC2890E1225}" dt="2026-03-22T20:01:35.305" v="2276" actId="26606"/>
          <ac:picMkLst>
            <pc:docMk/>
            <pc:sldMk cId="3404287429" sldId="260"/>
            <ac:picMk id="5" creationId="{DFFFD19C-46AF-B468-19A2-42E815B5E0B5}"/>
          </ac:picMkLst>
        </pc:picChg>
      </pc:sldChg>
      <pc:sldChg chg="addSp modSp mod setBg">
        <pc:chgData name="Daigneault, Rebecca" userId="49a4cdde-6bf4-4cb9-b2cd-270eb35f0ef3" providerId="ADAL" clId="{D47D5316-9D6A-4FF5-AEAE-BEC2890E1225}" dt="2026-03-22T20:41:03.719" v="2459" actId="14100"/>
        <pc:sldMkLst>
          <pc:docMk/>
          <pc:sldMk cId="1082062767" sldId="261"/>
        </pc:sldMkLst>
        <pc:spChg chg="mod">
          <ac:chgData name="Daigneault, Rebecca" userId="49a4cdde-6bf4-4cb9-b2cd-270eb35f0ef3" providerId="ADAL" clId="{D47D5316-9D6A-4FF5-AEAE-BEC2890E1225}" dt="2026-03-22T20:03:29.556" v="2283" actId="14100"/>
          <ac:spMkLst>
            <pc:docMk/>
            <pc:sldMk cId="1082062767" sldId="261"/>
            <ac:spMk id="2" creationId="{EE14AA56-6998-8166-FBA5-1DA2746D6002}"/>
          </ac:spMkLst>
        </pc:spChg>
        <pc:spChg chg="mod">
          <ac:chgData name="Daigneault, Rebecca" userId="49a4cdde-6bf4-4cb9-b2cd-270eb35f0ef3" providerId="ADAL" clId="{D47D5316-9D6A-4FF5-AEAE-BEC2890E1225}" dt="2026-03-22T20:41:03.719" v="2459" actId="14100"/>
          <ac:spMkLst>
            <pc:docMk/>
            <pc:sldMk cId="1082062767" sldId="261"/>
            <ac:spMk id="3" creationId="{9D0DF51A-1217-106E-30FC-532C0F560C71}"/>
          </ac:spMkLst>
        </pc:spChg>
        <pc:spChg chg="add">
          <ac:chgData name="Daigneault, Rebecca" userId="49a4cdde-6bf4-4cb9-b2cd-270eb35f0ef3" providerId="ADAL" clId="{D47D5316-9D6A-4FF5-AEAE-BEC2890E1225}" dt="2026-03-22T20:03:07.762" v="2279" actId="26606"/>
          <ac:spMkLst>
            <pc:docMk/>
            <pc:sldMk cId="1082062767" sldId="261"/>
            <ac:spMk id="10" creationId="{9F7D5CDA-D291-4307-BF55-1381FED29634}"/>
          </ac:spMkLst>
        </pc:spChg>
        <pc:picChg chg="add mod">
          <ac:chgData name="Daigneault, Rebecca" userId="49a4cdde-6bf4-4cb9-b2cd-270eb35f0ef3" providerId="ADAL" clId="{D47D5316-9D6A-4FF5-AEAE-BEC2890E1225}" dt="2026-03-22T20:03:07.762" v="2279" actId="26606"/>
          <ac:picMkLst>
            <pc:docMk/>
            <pc:sldMk cId="1082062767" sldId="261"/>
            <ac:picMk id="5" creationId="{CB2BFF93-EF32-D031-BDDA-20BD82024828}"/>
          </ac:picMkLst>
        </pc:picChg>
      </pc:sldChg>
      <pc:sldChg chg="addSp delSp modSp mod setBg">
        <pc:chgData name="Daigneault, Rebecca" userId="49a4cdde-6bf4-4cb9-b2cd-270eb35f0ef3" providerId="ADAL" clId="{D47D5316-9D6A-4FF5-AEAE-BEC2890E1225}" dt="2026-03-22T20:41:55.335" v="2462" actId="113"/>
        <pc:sldMkLst>
          <pc:docMk/>
          <pc:sldMk cId="3293135139" sldId="262"/>
        </pc:sldMkLst>
        <pc:spChg chg="mod">
          <ac:chgData name="Daigneault, Rebecca" userId="49a4cdde-6bf4-4cb9-b2cd-270eb35f0ef3" providerId="ADAL" clId="{D47D5316-9D6A-4FF5-AEAE-BEC2890E1225}" dt="2026-03-22T20:41:55.335" v="2462" actId="113"/>
          <ac:spMkLst>
            <pc:docMk/>
            <pc:sldMk cId="3293135139" sldId="262"/>
            <ac:spMk id="2" creationId="{480771F7-658B-258F-5C07-687DA9FABB53}"/>
          </ac:spMkLst>
        </pc:spChg>
        <pc:graphicFrameChg chg="add mod ord modGraphic">
          <ac:chgData name="Daigneault, Rebecca" userId="49a4cdde-6bf4-4cb9-b2cd-270eb35f0ef3" providerId="ADAL" clId="{D47D5316-9D6A-4FF5-AEAE-BEC2890E1225}" dt="2026-03-22T20:41:47.292" v="2461" actId="20577"/>
          <ac:graphicFrameMkLst>
            <pc:docMk/>
            <pc:sldMk cId="3293135139" sldId="262"/>
            <ac:graphicFrameMk id="5" creationId="{D438224F-A508-81FA-6042-9A77B6C98CE3}"/>
          </ac:graphicFrameMkLst>
        </pc:graphicFrameChg>
        <pc:picChg chg="add mod">
          <ac:chgData name="Daigneault, Rebecca" userId="49a4cdde-6bf4-4cb9-b2cd-270eb35f0ef3" providerId="ADAL" clId="{D47D5316-9D6A-4FF5-AEAE-BEC2890E1225}" dt="2026-03-22T20:32:06.911" v="2350" actId="26606"/>
          <ac:picMkLst>
            <pc:docMk/>
            <pc:sldMk cId="3293135139" sldId="262"/>
            <ac:picMk id="8" creationId="{5495487C-40D7-5CE8-1443-6D898F11C8E9}"/>
          </ac:picMkLst>
        </pc:picChg>
        <pc:cxnChg chg="add">
          <ac:chgData name="Daigneault, Rebecca" userId="49a4cdde-6bf4-4cb9-b2cd-270eb35f0ef3" providerId="ADAL" clId="{D47D5316-9D6A-4FF5-AEAE-BEC2890E1225}" dt="2026-03-22T20:32:06.911" v="2350" actId="26606"/>
          <ac:cxnSpMkLst>
            <pc:docMk/>
            <pc:sldMk cId="3293135139" sldId="262"/>
            <ac:cxnSpMk id="13" creationId="{1503BFE4-729B-D9D0-C17B-501E6AF1127A}"/>
          </ac:cxnSpMkLst>
        </pc:cxnChg>
      </pc:sldChg>
      <pc:sldChg chg="addSp modSp mod setBg">
        <pc:chgData name="Daigneault, Rebecca" userId="49a4cdde-6bf4-4cb9-b2cd-270eb35f0ef3" providerId="ADAL" clId="{D47D5316-9D6A-4FF5-AEAE-BEC2890E1225}" dt="2026-03-22T20:06:47.738" v="2300" actId="27636"/>
        <pc:sldMkLst>
          <pc:docMk/>
          <pc:sldMk cId="1945830320" sldId="263"/>
        </pc:sldMkLst>
        <pc:spChg chg="mod">
          <ac:chgData name="Daigneault, Rebecca" userId="49a4cdde-6bf4-4cb9-b2cd-270eb35f0ef3" providerId="ADAL" clId="{D47D5316-9D6A-4FF5-AEAE-BEC2890E1225}" dt="2026-03-22T20:06:36.342" v="2296" actId="26606"/>
          <ac:spMkLst>
            <pc:docMk/>
            <pc:sldMk cId="1945830320" sldId="263"/>
            <ac:spMk id="2" creationId="{7342C9F0-5704-00AD-E666-0C14216001E4}"/>
          </ac:spMkLst>
        </pc:spChg>
        <pc:spChg chg="mod">
          <ac:chgData name="Daigneault, Rebecca" userId="49a4cdde-6bf4-4cb9-b2cd-270eb35f0ef3" providerId="ADAL" clId="{D47D5316-9D6A-4FF5-AEAE-BEC2890E1225}" dt="2026-03-22T20:06:47.738" v="2300" actId="27636"/>
          <ac:spMkLst>
            <pc:docMk/>
            <pc:sldMk cId="1945830320" sldId="263"/>
            <ac:spMk id="3" creationId="{8AE3B5F1-5AF8-137F-62A5-5878B9BB1CB1}"/>
          </ac:spMkLst>
        </pc:spChg>
        <pc:spChg chg="add">
          <ac:chgData name="Daigneault, Rebecca" userId="49a4cdde-6bf4-4cb9-b2cd-270eb35f0ef3" providerId="ADAL" clId="{D47D5316-9D6A-4FF5-AEAE-BEC2890E1225}" dt="2026-03-22T20:06:36.342" v="2296" actId="26606"/>
          <ac:spMkLst>
            <pc:docMk/>
            <pc:sldMk cId="1945830320" sldId="263"/>
            <ac:spMk id="8" creationId="{081EA652-8C6A-4E69-BEB9-170809474553}"/>
          </ac:spMkLst>
        </pc:spChg>
        <pc:spChg chg="add">
          <ac:chgData name="Daigneault, Rebecca" userId="49a4cdde-6bf4-4cb9-b2cd-270eb35f0ef3" providerId="ADAL" clId="{D47D5316-9D6A-4FF5-AEAE-BEC2890E1225}" dt="2026-03-22T20:06:36.342" v="2296" actId="26606"/>
          <ac:spMkLst>
            <pc:docMk/>
            <pc:sldMk cId="1945830320" sldId="263"/>
            <ac:spMk id="10" creationId="{A4026A73-1F7F-49F2-B319-8CA3B3D53269}"/>
          </ac:spMkLst>
        </pc:spChg>
        <pc:spChg chg="add">
          <ac:chgData name="Daigneault, Rebecca" userId="49a4cdde-6bf4-4cb9-b2cd-270eb35f0ef3" providerId="ADAL" clId="{D47D5316-9D6A-4FF5-AEAE-BEC2890E1225}" dt="2026-03-22T20:06:36.342" v="2296" actId="26606"/>
          <ac:spMkLst>
            <pc:docMk/>
            <pc:sldMk cId="1945830320" sldId="263"/>
            <ac:spMk id="12" creationId="{5298780A-33B9-4EA2-8F67-DE68AD62841B}"/>
          </ac:spMkLst>
        </pc:spChg>
        <pc:spChg chg="add">
          <ac:chgData name="Daigneault, Rebecca" userId="49a4cdde-6bf4-4cb9-b2cd-270eb35f0ef3" providerId="ADAL" clId="{D47D5316-9D6A-4FF5-AEAE-BEC2890E1225}" dt="2026-03-22T20:06:36.342" v="2296" actId="26606"/>
          <ac:spMkLst>
            <pc:docMk/>
            <pc:sldMk cId="1945830320" sldId="263"/>
            <ac:spMk id="14" creationId="{7F488E8B-4E1E-4402-8935-D4E6C02615C7}"/>
          </ac:spMkLst>
        </pc:spChg>
        <pc:cxnChg chg="add">
          <ac:chgData name="Daigneault, Rebecca" userId="49a4cdde-6bf4-4cb9-b2cd-270eb35f0ef3" providerId="ADAL" clId="{D47D5316-9D6A-4FF5-AEAE-BEC2890E1225}" dt="2026-03-22T20:06:36.342" v="2296" actId="26606"/>
          <ac:cxnSpMkLst>
            <pc:docMk/>
            <pc:sldMk cId="1945830320" sldId="263"/>
            <ac:cxnSpMk id="16" creationId="{23AAC9B5-8015-485C-ACF9-A750390E9A56}"/>
          </ac:cxnSpMkLst>
        </pc:cxnChg>
      </pc:sldChg>
      <pc:sldChg chg="addSp modSp mod setBg">
        <pc:chgData name="Daigneault, Rebecca" userId="49a4cdde-6bf4-4cb9-b2cd-270eb35f0ef3" providerId="ADAL" clId="{D47D5316-9D6A-4FF5-AEAE-BEC2890E1225}" dt="2026-03-22T20:13:01.017" v="2310" actId="26606"/>
        <pc:sldMkLst>
          <pc:docMk/>
          <pc:sldMk cId="1599999469" sldId="264"/>
        </pc:sldMkLst>
        <pc:spChg chg="mod">
          <ac:chgData name="Daigneault, Rebecca" userId="49a4cdde-6bf4-4cb9-b2cd-270eb35f0ef3" providerId="ADAL" clId="{D47D5316-9D6A-4FF5-AEAE-BEC2890E1225}" dt="2026-03-22T20:13:01.017" v="2310" actId="26606"/>
          <ac:spMkLst>
            <pc:docMk/>
            <pc:sldMk cId="1599999469" sldId="264"/>
            <ac:spMk id="2" creationId="{DEA20E52-F94C-2194-7612-E27A2C0F2691}"/>
          </ac:spMkLst>
        </pc:spChg>
        <pc:spChg chg="mod">
          <ac:chgData name="Daigneault, Rebecca" userId="49a4cdde-6bf4-4cb9-b2cd-270eb35f0ef3" providerId="ADAL" clId="{D47D5316-9D6A-4FF5-AEAE-BEC2890E1225}" dt="2026-03-22T20:13:01.017" v="2310" actId="26606"/>
          <ac:spMkLst>
            <pc:docMk/>
            <pc:sldMk cId="1599999469" sldId="264"/>
            <ac:spMk id="3" creationId="{58AB88B5-9DC8-2EBE-B425-163C427DC7AB}"/>
          </ac:spMkLst>
        </pc:spChg>
        <pc:spChg chg="add">
          <ac:chgData name="Daigneault, Rebecca" userId="49a4cdde-6bf4-4cb9-b2cd-270eb35f0ef3" providerId="ADAL" clId="{D47D5316-9D6A-4FF5-AEAE-BEC2890E1225}" dt="2026-03-22T20:13:01.017" v="2310" actId="26606"/>
          <ac:spMkLst>
            <pc:docMk/>
            <pc:sldMk cId="1599999469" sldId="264"/>
            <ac:spMk id="10" creationId="{F13C74B1-5B17-4795-BED0-7140497B445A}"/>
          </ac:spMkLst>
        </pc:spChg>
        <pc:spChg chg="add">
          <ac:chgData name="Daigneault, Rebecca" userId="49a4cdde-6bf4-4cb9-b2cd-270eb35f0ef3" providerId="ADAL" clId="{D47D5316-9D6A-4FF5-AEAE-BEC2890E1225}" dt="2026-03-22T20:13:01.017" v="2310" actId="26606"/>
          <ac:spMkLst>
            <pc:docMk/>
            <pc:sldMk cId="1599999469" sldId="264"/>
            <ac:spMk id="12" creationId="{D4974D33-8DC5-464E-8C6D-BE58F0669C17}"/>
          </ac:spMkLst>
        </pc:spChg>
        <pc:picChg chg="add mod">
          <ac:chgData name="Daigneault, Rebecca" userId="49a4cdde-6bf4-4cb9-b2cd-270eb35f0ef3" providerId="ADAL" clId="{D47D5316-9D6A-4FF5-AEAE-BEC2890E1225}" dt="2026-03-22T20:13:01.017" v="2310" actId="26606"/>
          <ac:picMkLst>
            <pc:docMk/>
            <pc:sldMk cId="1599999469" sldId="264"/>
            <ac:picMk id="5" creationId="{B2FCCEB1-EFC2-DF90-590D-60393F243359}"/>
          </ac:picMkLst>
        </pc:picChg>
      </pc:sldChg>
      <pc:sldChg chg="addSp modSp mod setBg">
        <pc:chgData name="Daigneault, Rebecca" userId="49a4cdde-6bf4-4cb9-b2cd-270eb35f0ef3" providerId="ADAL" clId="{D47D5316-9D6A-4FF5-AEAE-BEC2890E1225}" dt="2026-03-22T20:14:45.759" v="2320" actId="14100"/>
        <pc:sldMkLst>
          <pc:docMk/>
          <pc:sldMk cId="2901158935" sldId="265"/>
        </pc:sldMkLst>
        <pc:spChg chg="mod">
          <ac:chgData name="Daigneault, Rebecca" userId="49a4cdde-6bf4-4cb9-b2cd-270eb35f0ef3" providerId="ADAL" clId="{D47D5316-9D6A-4FF5-AEAE-BEC2890E1225}" dt="2026-03-22T20:14:09.048" v="2315" actId="26606"/>
          <ac:spMkLst>
            <pc:docMk/>
            <pc:sldMk cId="2901158935" sldId="265"/>
            <ac:spMk id="2" creationId="{A439C4B6-6B0D-06A4-E666-3C94318D567C}"/>
          </ac:spMkLst>
        </pc:spChg>
        <pc:spChg chg="mod">
          <ac:chgData name="Daigneault, Rebecca" userId="49a4cdde-6bf4-4cb9-b2cd-270eb35f0ef3" providerId="ADAL" clId="{D47D5316-9D6A-4FF5-AEAE-BEC2890E1225}" dt="2026-03-22T20:14:45.759" v="2320" actId="14100"/>
          <ac:spMkLst>
            <pc:docMk/>
            <pc:sldMk cId="2901158935" sldId="265"/>
            <ac:spMk id="3" creationId="{5A339375-D914-2A3A-EF5A-65F265D91DF0}"/>
          </ac:spMkLst>
        </pc:spChg>
        <pc:spChg chg="add">
          <ac:chgData name="Daigneault, Rebecca" userId="49a4cdde-6bf4-4cb9-b2cd-270eb35f0ef3" providerId="ADAL" clId="{D47D5316-9D6A-4FF5-AEAE-BEC2890E1225}" dt="2026-03-22T20:14:09.048" v="2315" actId="26606"/>
          <ac:spMkLst>
            <pc:docMk/>
            <pc:sldMk cId="2901158935" sldId="265"/>
            <ac:spMk id="10" creationId="{04812C46-200A-4DEB-A05E-3ED6C68C2387}"/>
          </ac:spMkLst>
        </pc:spChg>
        <pc:spChg chg="add">
          <ac:chgData name="Daigneault, Rebecca" userId="49a4cdde-6bf4-4cb9-b2cd-270eb35f0ef3" providerId="ADAL" clId="{D47D5316-9D6A-4FF5-AEAE-BEC2890E1225}" dt="2026-03-22T20:14:09.048" v="2315" actId="26606"/>
          <ac:spMkLst>
            <pc:docMk/>
            <pc:sldMk cId="2901158935" sldId="265"/>
            <ac:spMk id="12" creationId="{D1EA859B-E555-4109-94F3-6700E046E008}"/>
          </ac:spMkLst>
        </pc:spChg>
        <pc:picChg chg="add mod ord">
          <ac:chgData name="Daigneault, Rebecca" userId="49a4cdde-6bf4-4cb9-b2cd-270eb35f0ef3" providerId="ADAL" clId="{D47D5316-9D6A-4FF5-AEAE-BEC2890E1225}" dt="2026-03-22T20:14:09.048" v="2315" actId="26606"/>
          <ac:picMkLst>
            <pc:docMk/>
            <pc:sldMk cId="2901158935" sldId="265"/>
            <ac:picMk id="5" creationId="{FB1A5F4E-AAF2-2247-9F6E-5C66097B7288}"/>
          </ac:picMkLst>
        </pc:picChg>
      </pc:sldChg>
      <pc:sldChg chg="addSp delSp modSp del mod setBg">
        <pc:chgData name="Daigneault, Rebecca" userId="49a4cdde-6bf4-4cb9-b2cd-270eb35f0ef3" providerId="ADAL" clId="{D47D5316-9D6A-4FF5-AEAE-BEC2890E1225}" dt="2026-03-24T22:53:51.217" v="3563" actId="2696"/>
        <pc:sldMkLst>
          <pc:docMk/>
          <pc:sldMk cId="359046645" sldId="266"/>
        </pc:sldMkLst>
        <pc:spChg chg="mod">
          <ac:chgData name="Daigneault, Rebecca" userId="49a4cdde-6bf4-4cb9-b2cd-270eb35f0ef3" providerId="ADAL" clId="{D47D5316-9D6A-4FF5-AEAE-BEC2890E1225}" dt="2026-03-23T03:24:56.224" v="3538" actId="255"/>
          <ac:spMkLst>
            <pc:docMk/>
            <pc:sldMk cId="359046645" sldId="266"/>
            <ac:spMk id="3" creationId="{CC58CF57-E8B9-8A3B-8183-56F065DCCC20}"/>
          </ac:spMkLst>
        </pc:spChg>
      </pc:sldChg>
      <pc:sldChg chg="addSp modSp mod setBg">
        <pc:chgData name="Daigneault, Rebecca" userId="49a4cdde-6bf4-4cb9-b2cd-270eb35f0ef3" providerId="ADAL" clId="{D47D5316-9D6A-4FF5-AEAE-BEC2890E1225}" dt="2026-03-22T20:24:28.267" v="2333" actId="255"/>
        <pc:sldMkLst>
          <pc:docMk/>
          <pc:sldMk cId="1340051119" sldId="267"/>
        </pc:sldMkLst>
        <pc:spChg chg="mod">
          <ac:chgData name="Daigneault, Rebecca" userId="49a4cdde-6bf4-4cb9-b2cd-270eb35f0ef3" providerId="ADAL" clId="{D47D5316-9D6A-4FF5-AEAE-BEC2890E1225}" dt="2026-03-22T20:24:11.316" v="2330" actId="26606"/>
          <ac:spMkLst>
            <pc:docMk/>
            <pc:sldMk cId="1340051119" sldId="267"/>
            <ac:spMk id="2" creationId="{1D64A6B1-83FD-4A2E-1538-C2CD541685FF}"/>
          </ac:spMkLst>
        </pc:spChg>
        <pc:spChg chg="mod">
          <ac:chgData name="Daigneault, Rebecca" userId="49a4cdde-6bf4-4cb9-b2cd-270eb35f0ef3" providerId="ADAL" clId="{D47D5316-9D6A-4FF5-AEAE-BEC2890E1225}" dt="2026-03-22T20:24:28.267" v="2333" actId="255"/>
          <ac:spMkLst>
            <pc:docMk/>
            <pc:sldMk cId="1340051119" sldId="267"/>
            <ac:spMk id="3" creationId="{A39831BC-22B6-076E-C584-62D85CBB3CE2}"/>
          </ac:spMkLst>
        </pc:spChg>
        <pc:spChg chg="add">
          <ac:chgData name="Daigneault, Rebecca" userId="49a4cdde-6bf4-4cb9-b2cd-270eb35f0ef3" providerId="ADAL" clId="{D47D5316-9D6A-4FF5-AEAE-BEC2890E1225}" dt="2026-03-22T20:24:11.316" v="2330" actId="26606"/>
          <ac:spMkLst>
            <pc:docMk/>
            <pc:sldMk cId="1340051119" sldId="267"/>
            <ac:spMk id="10" creationId="{04812C46-200A-4DEB-A05E-3ED6C68C2387}"/>
          </ac:spMkLst>
        </pc:spChg>
        <pc:spChg chg="add">
          <ac:chgData name="Daigneault, Rebecca" userId="49a4cdde-6bf4-4cb9-b2cd-270eb35f0ef3" providerId="ADAL" clId="{D47D5316-9D6A-4FF5-AEAE-BEC2890E1225}" dt="2026-03-22T20:24:11.316" v="2330" actId="26606"/>
          <ac:spMkLst>
            <pc:docMk/>
            <pc:sldMk cId="1340051119" sldId="267"/>
            <ac:spMk id="12" creationId="{D1EA859B-E555-4109-94F3-6700E046E008}"/>
          </ac:spMkLst>
        </pc:spChg>
        <pc:picChg chg="add mod ord">
          <ac:chgData name="Daigneault, Rebecca" userId="49a4cdde-6bf4-4cb9-b2cd-270eb35f0ef3" providerId="ADAL" clId="{D47D5316-9D6A-4FF5-AEAE-BEC2890E1225}" dt="2026-03-22T20:24:11.316" v="2330" actId="26606"/>
          <ac:picMkLst>
            <pc:docMk/>
            <pc:sldMk cId="1340051119" sldId="267"/>
            <ac:picMk id="5" creationId="{A89FE1C8-902A-0129-ACD1-76AC3BC6FFD6}"/>
          </ac:picMkLst>
        </pc:picChg>
      </pc:sldChg>
      <pc:sldChg chg="addSp modSp mod ord setBg">
        <pc:chgData name="Daigneault, Rebecca" userId="49a4cdde-6bf4-4cb9-b2cd-270eb35f0ef3" providerId="ADAL" clId="{D47D5316-9D6A-4FF5-AEAE-BEC2890E1225}" dt="2026-03-22T20:37:05.658" v="2370" actId="20577"/>
        <pc:sldMkLst>
          <pc:docMk/>
          <pc:sldMk cId="3508040521" sldId="268"/>
        </pc:sldMkLst>
        <pc:spChg chg="mod">
          <ac:chgData name="Daigneault, Rebecca" userId="49a4cdde-6bf4-4cb9-b2cd-270eb35f0ef3" providerId="ADAL" clId="{D47D5316-9D6A-4FF5-AEAE-BEC2890E1225}" dt="2026-03-22T19:58:32.307" v="2247" actId="26606"/>
          <ac:spMkLst>
            <pc:docMk/>
            <pc:sldMk cId="3508040521" sldId="268"/>
            <ac:spMk id="2" creationId="{5DDA0BB6-94CB-F651-E904-070393F3BE29}"/>
          </ac:spMkLst>
        </pc:spChg>
        <pc:spChg chg="mod ord">
          <ac:chgData name="Daigneault, Rebecca" userId="49a4cdde-6bf4-4cb9-b2cd-270eb35f0ef3" providerId="ADAL" clId="{D47D5316-9D6A-4FF5-AEAE-BEC2890E1225}" dt="2026-03-22T20:37:05.658" v="2370" actId="20577"/>
          <ac:spMkLst>
            <pc:docMk/>
            <pc:sldMk cId="3508040521" sldId="268"/>
            <ac:spMk id="3" creationId="{699C4B32-41AC-FB44-7D16-2AE8D7BEA6AA}"/>
          </ac:spMkLst>
        </pc:spChg>
        <pc:spChg chg="add">
          <ac:chgData name="Daigneault, Rebecca" userId="49a4cdde-6bf4-4cb9-b2cd-270eb35f0ef3" providerId="ADAL" clId="{D47D5316-9D6A-4FF5-AEAE-BEC2890E1225}" dt="2026-03-22T19:58:32.307" v="2247" actId="26606"/>
          <ac:spMkLst>
            <pc:docMk/>
            <pc:sldMk cId="3508040521" sldId="268"/>
            <ac:spMk id="10" creationId="{E81BF4F6-F2CF-4984-9D14-D6966D92F99F}"/>
          </ac:spMkLst>
        </pc:spChg>
        <pc:picChg chg="add mod">
          <ac:chgData name="Daigneault, Rebecca" userId="49a4cdde-6bf4-4cb9-b2cd-270eb35f0ef3" providerId="ADAL" clId="{D47D5316-9D6A-4FF5-AEAE-BEC2890E1225}" dt="2026-03-22T19:58:32.307" v="2247" actId="26606"/>
          <ac:picMkLst>
            <pc:docMk/>
            <pc:sldMk cId="3508040521" sldId="268"/>
            <ac:picMk id="5" creationId="{966F3A52-25A0-59B6-9C83-2C02AAFDD959}"/>
          </ac:picMkLst>
        </pc:picChg>
      </pc:sldChg>
      <pc:sldChg chg="addSp modSp mod ord setBg">
        <pc:chgData name="Daigneault, Rebecca" userId="49a4cdde-6bf4-4cb9-b2cd-270eb35f0ef3" providerId="ADAL" clId="{D47D5316-9D6A-4FF5-AEAE-BEC2890E1225}" dt="2026-03-22T20:40:17.144" v="2405" actId="255"/>
        <pc:sldMkLst>
          <pc:docMk/>
          <pc:sldMk cId="1222592232" sldId="269"/>
        </pc:sldMkLst>
        <pc:spChg chg="mod">
          <ac:chgData name="Daigneault, Rebecca" userId="49a4cdde-6bf4-4cb9-b2cd-270eb35f0ef3" providerId="ADAL" clId="{D47D5316-9D6A-4FF5-AEAE-BEC2890E1225}" dt="2026-03-22T20:40:09.166" v="2404" actId="14100"/>
          <ac:spMkLst>
            <pc:docMk/>
            <pc:sldMk cId="1222592232" sldId="269"/>
            <ac:spMk id="2" creationId="{1034D09A-5C46-D55F-AD77-7035EE0AF02B}"/>
          </ac:spMkLst>
        </pc:spChg>
        <pc:spChg chg="mod ord">
          <ac:chgData name="Daigneault, Rebecca" userId="49a4cdde-6bf4-4cb9-b2cd-270eb35f0ef3" providerId="ADAL" clId="{D47D5316-9D6A-4FF5-AEAE-BEC2890E1225}" dt="2026-03-22T20:40:17.144" v="2405" actId="255"/>
          <ac:spMkLst>
            <pc:docMk/>
            <pc:sldMk cId="1222592232" sldId="269"/>
            <ac:spMk id="3" creationId="{8871ED59-6C10-9B96-3BDC-D85D240EEF02}"/>
          </ac:spMkLst>
        </pc:spChg>
        <pc:picChg chg="add mod">
          <ac:chgData name="Daigneault, Rebecca" userId="49a4cdde-6bf4-4cb9-b2cd-270eb35f0ef3" providerId="ADAL" clId="{D47D5316-9D6A-4FF5-AEAE-BEC2890E1225}" dt="2026-03-22T19:59:27.524" v="2253" actId="26606"/>
          <ac:picMkLst>
            <pc:docMk/>
            <pc:sldMk cId="1222592232" sldId="269"/>
            <ac:picMk id="5" creationId="{BF41A414-D089-5639-F107-A762B13F7810}"/>
          </ac:picMkLst>
        </pc:picChg>
        <pc:cxnChg chg="add">
          <ac:chgData name="Daigneault, Rebecca" userId="49a4cdde-6bf4-4cb9-b2cd-270eb35f0ef3" providerId="ADAL" clId="{D47D5316-9D6A-4FF5-AEAE-BEC2890E1225}" dt="2026-03-22T19:59:27.524" v="2253" actId="26606"/>
          <ac:cxnSpMkLst>
            <pc:docMk/>
            <pc:sldMk cId="1222592232" sldId="269"/>
            <ac:cxnSpMk id="10" creationId="{1503BFE4-729B-D9D0-C17B-501E6AF1127A}"/>
          </ac:cxnSpMkLst>
        </pc:cxnChg>
      </pc:sldChg>
      <pc:sldChg chg="addSp delSp modSp mod setBg">
        <pc:chgData name="Daigneault, Rebecca" userId="49a4cdde-6bf4-4cb9-b2cd-270eb35f0ef3" providerId="ADAL" clId="{D47D5316-9D6A-4FF5-AEAE-BEC2890E1225}" dt="2026-03-24T02:10:29.995" v="3561" actId="255"/>
        <pc:sldMkLst>
          <pc:docMk/>
          <pc:sldMk cId="1394559723" sldId="270"/>
        </pc:sldMkLst>
        <pc:spChg chg="mod">
          <ac:chgData name="Daigneault, Rebecca" userId="49a4cdde-6bf4-4cb9-b2cd-270eb35f0ef3" providerId="ADAL" clId="{D47D5316-9D6A-4FF5-AEAE-BEC2890E1225}" dt="2026-03-22T20:29:07.848" v="2344" actId="26606"/>
          <ac:spMkLst>
            <pc:docMk/>
            <pc:sldMk cId="1394559723" sldId="270"/>
            <ac:spMk id="2" creationId="{297BB4D8-DFDD-1CEB-37F7-D3CC563086EC}"/>
          </ac:spMkLst>
        </pc:spChg>
        <pc:spChg chg="mod">
          <ac:chgData name="Daigneault, Rebecca" userId="49a4cdde-6bf4-4cb9-b2cd-270eb35f0ef3" providerId="ADAL" clId="{D47D5316-9D6A-4FF5-AEAE-BEC2890E1225}" dt="2026-03-24T02:10:29.995" v="3561" actId="255"/>
          <ac:spMkLst>
            <pc:docMk/>
            <pc:sldMk cId="1394559723" sldId="270"/>
            <ac:spMk id="3" creationId="{379FD0A5-4BB5-4EF2-673D-D11C9EB83341}"/>
          </ac:spMkLst>
        </pc:spChg>
        <pc:spChg chg="add">
          <ac:chgData name="Daigneault, Rebecca" userId="49a4cdde-6bf4-4cb9-b2cd-270eb35f0ef3" providerId="ADAL" clId="{D47D5316-9D6A-4FF5-AEAE-BEC2890E1225}" dt="2026-03-22T20:29:07.848" v="2344" actId="26606"/>
          <ac:spMkLst>
            <pc:docMk/>
            <pc:sldMk cId="1394559723" sldId="270"/>
            <ac:spMk id="17" creationId="{560AFAAC-EA6C-45A9-9E03-C9C9F0193B4F}"/>
          </ac:spMkLst>
        </pc:spChg>
        <pc:spChg chg="add">
          <ac:chgData name="Daigneault, Rebecca" userId="49a4cdde-6bf4-4cb9-b2cd-270eb35f0ef3" providerId="ADAL" clId="{D47D5316-9D6A-4FF5-AEAE-BEC2890E1225}" dt="2026-03-22T20:29:07.848" v="2344" actId="26606"/>
          <ac:spMkLst>
            <pc:docMk/>
            <pc:sldMk cId="1394559723" sldId="270"/>
            <ac:spMk id="19" creationId="{83549E37-C86B-4401-90BD-D8BF83859F14}"/>
          </ac:spMkLst>
        </pc:spChg>
        <pc:spChg chg="add">
          <ac:chgData name="Daigneault, Rebecca" userId="49a4cdde-6bf4-4cb9-b2cd-270eb35f0ef3" providerId="ADAL" clId="{D47D5316-9D6A-4FF5-AEAE-BEC2890E1225}" dt="2026-03-22T20:29:07.848" v="2344" actId="26606"/>
          <ac:spMkLst>
            <pc:docMk/>
            <pc:sldMk cId="1394559723" sldId="270"/>
            <ac:spMk id="21" creationId="{8A17784E-76D8-4521-A77D-0D2EBB923004}"/>
          </ac:spMkLst>
        </pc:spChg>
        <pc:spChg chg="add">
          <ac:chgData name="Daigneault, Rebecca" userId="49a4cdde-6bf4-4cb9-b2cd-270eb35f0ef3" providerId="ADAL" clId="{D47D5316-9D6A-4FF5-AEAE-BEC2890E1225}" dt="2026-03-22T20:29:07.848" v="2344" actId="26606"/>
          <ac:spMkLst>
            <pc:docMk/>
            <pc:sldMk cId="1394559723" sldId="270"/>
            <ac:spMk id="23" creationId="{C0036C6B-F09C-4EAB-AE02-8D056EE74856}"/>
          </ac:spMkLst>
        </pc:spChg>
        <pc:spChg chg="add">
          <ac:chgData name="Daigneault, Rebecca" userId="49a4cdde-6bf4-4cb9-b2cd-270eb35f0ef3" providerId="ADAL" clId="{D47D5316-9D6A-4FF5-AEAE-BEC2890E1225}" dt="2026-03-22T20:29:07.848" v="2344" actId="26606"/>
          <ac:spMkLst>
            <pc:docMk/>
            <pc:sldMk cId="1394559723" sldId="270"/>
            <ac:spMk id="25" creationId="{FC8D5885-2804-4D3C-BE31-902E4D3279B0}"/>
          </ac:spMkLst>
        </pc:spChg>
        <pc:picChg chg="add mod ord">
          <ac:chgData name="Daigneault, Rebecca" userId="49a4cdde-6bf4-4cb9-b2cd-270eb35f0ef3" providerId="ADAL" clId="{D47D5316-9D6A-4FF5-AEAE-BEC2890E1225}" dt="2026-03-22T20:29:07.848" v="2344" actId="26606"/>
          <ac:picMkLst>
            <pc:docMk/>
            <pc:sldMk cId="1394559723" sldId="270"/>
            <ac:picMk id="5" creationId="{B6CBEB8E-A3E5-9B33-CA41-2BAE297F2B5D}"/>
          </ac:picMkLst>
        </pc:picChg>
      </pc:sldChg>
      <pc:sldChg chg="addSp modSp mod setBg">
        <pc:chgData name="Daigneault, Rebecca" userId="49a4cdde-6bf4-4cb9-b2cd-270eb35f0ef3" providerId="ADAL" clId="{D47D5316-9D6A-4FF5-AEAE-BEC2890E1225}" dt="2026-03-24T02:10:45.021" v="3562" actId="5793"/>
        <pc:sldMkLst>
          <pc:docMk/>
          <pc:sldMk cId="3508963869" sldId="271"/>
        </pc:sldMkLst>
        <pc:spChg chg="mod">
          <ac:chgData name="Daigneault, Rebecca" userId="49a4cdde-6bf4-4cb9-b2cd-270eb35f0ef3" providerId="ADAL" clId="{D47D5316-9D6A-4FF5-AEAE-BEC2890E1225}" dt="2026-03-22T20:25:24.104" v="2335" actId="26606"/>
          <ac:spMkLst>
            <pc:docMk/>
            <pc:sldMk cId="3508963869" sldId="271"/>
            <ac:spMk id="2" creationId="{C58664A4-D2A0-F9D9-EEF0-0E7452D988C5}"/>
          </ac:spMkLst>
        </pc:spChg>
        <pc:spChg chg="mod ord">
          <ac:chgData name="Daigneault, Rebecca" userId="49a4cdde-6bf4-4cb9-b2cd-270eb35f0ef3" providerId="ADAL" clId="{D47D5316-9D6A-4FF5-AEAE-BEC2890E1225}" dt="2026-03-24T02:10:45.021" v="3562" actId="5793"/>
          <ac:spMkLst>
            <pc:docMk/>
            <pc:sldMk cId="3508963869" sldId="271"/>
            <ac:spMk id="3" creationId="{08F10DDB-4A27-FCAA-F4AF-6FF81FC5AF0F}"/>
          </ac:spMkLst>
        </pc:spChg>
        <pc:picChg chg="add mod">
          <ac:chgData name="Daigneault, Rebecca" userId="49a4cdde-6bf4-4cb9-b2cd-270eb35f0ef3" providerId="ADAL" clId="{D47D5316-9D6A-4FF5-AEAE-BEC2890E1225}" dt="2026-03-22T20:25:24.104" v="2335" actId="26606"/>
          <ac:picMkLst>
            <pc:docMk/>
            <pc:sldMk cId="3508963869" sldId="271"/>
            <ac:picMk id="4" creationId="{979514A2-B265-977C-9DC4-A71921DC1975}"/>
          </ac:picMkLst>
        </pc:picChg>
      </pc:sldChg>
      <pc:sldChg chg="modSp mod">
        <pc:chgData name="Daigneault, Rebecca" userId="49a4cdde-6bf4-4cb9-b2cd-270eb35f0ef3" providerId="ADAL" clId="{D47D5316-9D6A-4FF5-AEAE-BEC2890E1225}" dt="2026-03-22T19:45:10.686" v="2214" actId="113"/>
        <pc:sldMkLst>
          <pc:docMk/>
          <pc:sldMk cId="2946906730" sldId="272"/>
        </pc:sldMkLst>
        <pc:spChg chg="mod">
          <ac:chgData name="Daigneault, Rebecca" userId="49a4cdde-6bf4-4cb9-b2cd-270eb35f0ef3" providerId="ADAL" clId="{D47D5316-9D6A-4FF5-AEAE-BEC2890E1225}" dt="2026-03-22T19:45:10.686" v="2214" actId="113"/>
          <ac:spMkLst>
            <pc:docMk/>
            <pc:sldMk cId="2946906730" sldId="272"/>
            <ac:spMk id="2" creationId="{4F31DDCE-64AA-9172-E426-F662A06E1B68}"/>
          </ac:spMkLst>
        </pc:spChg>
      </pc:sldChg>
      <pc:sldChg chg="addSp modSp mod ord setBg">
        <pc:chgData name="Daigneault, Rebecca" userId="49a4cdde-6bf4-4cb9-b2cd-270eb35f0ef3" providerId="ADAL" clId="{D47D5316-9D6A-4FF5-AEAE-BEC2890E1225}" dt="2026-03-22T20:38:11.153" v="2376" actId="113"/>
        <pc:sldMkLst>
          <pc:docMk/>
          <pc:sldMk cId="2363416086" sldId="273"/>
        </pc:sldMkLst>
        <pc:spChg chg="mod">
          <ac:chgData name="Daigneault, Rebecca" userId="49a4cdde-6bf4-4cb9-b2cd-270eb35f0ef3" providerId="ADAL" clId="{D47D5316-9D6A-4FF5-AEAE-BEC2890E1225}" dt="2026-03-22T19:56:03.459" v="2233" actId="26606"/>
          <ac:spMkLst>
            <pc:docMk/>
            <pc:sldMk cId="2363416086" sldId="273"/>
            <ac:spMk id="2" creationId="{AC99BEF6-98D6-A852-EDDB-5C08DB410EB2}"/>
          </ac:spMkLst>
        </pc:spChg>
        <pc:spChg chg="mod ord">
          <ac:chgData name="Daigneault, Rebecca" userId="49a4cdde-6bf4-4cb9-b2cd-270eb35f0ef3" providerId="ADAL" clId="{D47D5316-9D6A-4FF5-AEAE-BEC2890E1225}" dt="2026-03-22T20:38:11.153" v="2376" actId="113"/>
          <ac:spMkLst>
            <pc:docMk/>
            <pc:sldMk cId="2363416086" sldId="273"/>
            <ac:spMk id="3" creationId="{7BB15B7F-A0B1-71F6-1FF2-F2386361233E}"/>
          </ac:spMkLst>
        </pc:spChg>
        <pc:spChg chg="add">
          <ac:chgData name="Daigneault, Rebecca" userId="49a4cdde-6bf4-4cb9-b2cd-270eb35f0ef3" providerId="ADAL" clId="{D47D5316-9D6A-4FF5-AEAE-BEC2890E1225}" dt="2026-03-22T19:56:03.459" v="2233" actId="26606"/>
          <ac:spMkLst>
            <pc:docMk/>
            <pc:sldMk cId="2363416086" sldId="273"/>
            <ac:spMk id="10" creationId="{B210AC1D-4063-4C6E-9528-FA9C4C0C18E6}"/>
          </ac:spMkLst>
        </pc:spChg>
        <pc:spChg chg="add">
          <ac:chgData name="Daigneault, Rebecca" userId="49a4cdde-6bf4-4cb9-b2cd-270eb35f0ef3" providerId="ADAL" clId="{D47D5316-9D6A-4FF5-AEAE-BEC2890E1225}" dt="2026-03-22T19:56:03.459" v="2233" actId="26606"/>
          <ac:spMkLst>
            <pc:docMk/>
            <pc:sldMk cId="2363416086" sldId="273"/>
            <ac:spMk id="12" creationId="{02F8C595-E68C-4306-AED8-DC7826A0A506}"/>
          </ac:spMkLst>
        </pc:spChg>
        <pc:picChg chg="add mod">
          <ac:chgData name="Daigneault, Rebecca" userId="49a4cdde-6bf4-4cb9-b2cd-270eb35f0ef3" providerId="ADAL" clId="{D47D5316-9D6A-4FF5-AEAE-BEC2890E1225}" dt="2026-03-22T19:56:03.459" v="2233" actId="26606"/>
          <ac:picMkLst>
            <pc:docMk/>
            <pc:sldMk cId="2363416086" sldId="273"/>
            <ac:picMk id="5" creationId="{D136C0A9-5FF7-8D21-7B3D-D3616B6BEFFD}"/>
          </ac:picMkLst>
        </pc:picChg>
      </pc:sldChg>
      <pc:sldChg chg="addSp delSp modSp add mod setBg">
        <pc:chgData name="Daigneault, Rebecca" userId="49a4cdde-6bf4-4cb9-b2cd-270eb35f0ef3" providerId="ADAL" clId="{D47D5316-9D6A-4FF5-AEAE-BEC2890E1225}" dt="2026-03-22T20:48:00.486" v="2744" actId="255"/>
        <pc:sldMkLst>
          <pc:docMk/>
          <pc:sldMk cId="1000539101" sldId="274"/>
        </pc:sldMkLst>
        <pc:spChg chg="mod">
          <ac:chgData name="Daigneault, Rebecca" userId="49a4cdde-6bf4-4cb9-b2cd-270eb35f0ef3" providerId="ADAL" clId="{D47D5316-9D6A-4FF5-AEAE-BEC2890E1225}" dt="2026-03-22T20:47:07.396" v="2733" actId="26606"/>
          <ac:spMkLst>
            <pc:docMk/>
            <pc:sldMk cId="1000539101" sldId="274"/>
            <ac:spMk id="2" creationId="{113C19E6-B09E-AA27-BA15-FCDF59AD536C}"/>
          </ac:spMkLst>
        </pc:spChg>
        <pc:spChg chg="mod">
          <ac:chgData name="Daigneault, Rebecca" userId="49a4cdde-6bf4-4cb9-b2cd-270eb35f0ef3" providerId="ADAL" clId="{D47D5316-9D6A-4FF5-AEAE-BEC2890E1225}" dt="2026-03-22T20:48:00.486" v="2744" actId="255"/>
          <ac:spMkLst>
            <pc:docMk/>
            <pc:sldMk cId="1000539101" sldId="274"/>
            <ac:spMk id="3" creationId="{955AEB4E-3C4B-CF48-FABC-5C96FF3838A9}"/>
          </ac:spMkLst>
        </pc:spChg>
        <pc:spChg chg="add">
          <ac:chgData name="Daigneault, Rebecca" userId="49a4cdde-6bf4-4cb9-b2cd-270eb35f0ef3" providerId="ADAL" clId="{D47D5316-9D6A-4FF5-AEAE-BEC2890E1225}" dt="2026-03-22T20:47:07.396" v="2733" actId="26606"/>
          <ac:spMkLst>
            <pc:docMk/>
            <pc:sldMk cId="1000539101" sldId="274"/>
            <ac:spMk id="23" creationId="{777A147A-9ED8-46B4-8660-1B3C2AA880B5}"/>
          </ac:spMkLst>
        </pc:spChg>
        <pc:spChg chg="add">
          <ac:chgData name="Daigneault, Rebecca" userId="49a4cdde-6bf4-4cb9-b2cd-270eb35f0ef3" providerId="ADAL" clId="{D47D5316-9D6A-4FF5-AEAE-BEC2890E1225}" dt="2026-03-22T20:47:07.396" v="2733" actId="26606"/>
          <ac:spMkLst>
            <pc:docMk/>
            <pc:sldMk cId="1000539101" sldId="274"/>
            <ac:spMk id="25" creationId="{5D6C15A0-C087-4593-8414-2B4EC1CDC3DE}"/>
          </ac:spMkLst>
        </pc:spChg>
      </pc:sldChg>
      <pc:sldChg chg="addSp modSp mod setBg">
        <pc:chgData name="Daigneault, Rebecca" userId="49a4cdde-6bf4-4cb9-b2cd-270eb35f0ef3" providerId="ADAL" clId="{D47D5316-9D6A-4FF5-AEAE-BEC2890E1225}" dt="2026-03-22T20:20:05.751" v="2328" actId="255"/>
        <pc:sldMkLst>
          <pc:docMk/>
          <pc:sldMk cId="4145296775" sldId="275"/>
        </pc:sldMkLst>
        <pc:spChg chg="mod">
          <ac:chgData name="Daigneault, Rebecca" userId="49a4cdde-6bf4-4cb9-b2cd-270eb35f0ef3" providerId="ADAL" clId="{D47D5316-9D6A-4FF5-AEAE-BEC2890E1225}" dt="2026-03-22T20:19:55.208" v="2327" actId="26606"/>
          <ac:spMkLst>
            <pc:docMk/>
            <pc:sldMk cId="4145296775" sldId="275"/>
            <ac:spMk id="2" creationId="{D478BEF8-A13B-0E1F-BF30-0E981C25EF5B}"/>
          </ac:spMkLst>
        </pc:spChg>
        <pc:spChg chg="mod">
          <ac:chgData name="Daigneault, Rebecca" userId="49a4cdde-6bf4-4cb9-b2cd-270eb35f0ef3" providerId="ADAL" clId="{D47D5316-9D6A-4FF5-AEAE-BEC2890E1225}" dt="2026-03-22T20:20:05.751" v="2328" actId="255"/>
          <ac:spMkLst>
            <pc:docMk/>
            <pc:sldMk cId="4145296775" sldId="275"/>
            <ac:spMk id="3" creationId="{7383D0B8-242B-6BF6-9C87-77330AC6EC50}"/>
          </ac:spMkLst>
        </pc:spChg>
        <pc:spChg chg="add">
          <ac:chgData name="Daigneault, Rebecca" userId="49a4cdde-6bf4-4cb9-b2cd-270eb35f0ef3" providerId="ADAL" clId="{D47D5316-9D6A-4FF5-AEAE-BEC2890E1225}" dt="2026-03-22T20:19:55.208" v="2327" actId="26606"/>
          <ac:spMkLst>
            <pc:docMk/>
            <pc:sldMk cId="4145296775" sldId="275"/>
            <ac:spMk id="10" creationId="{45D37F4E-DDB4-456B-97E0-9937730A039F}"/>
          </ac:spMkLst>
        </pc:spChg>
        <pc:spChg chg="add">
          <ac:chgData name="Daigneault, Rebecca" userId="49a4cdde-6bf4-4cb9-b2cd-270eb35f0ef3" providerId="ADAL" clId="{D47D5316-9D6A-4FF5-AEAE-BEC2890E1225}" dt="2026-03-22T20:19:55.208" v="2327" actId="26606"/>
          <ac:spMkLst>
            <pc:docMk/>
            <pc:sldMk cId="4145296775" sldId="275"/>
            <ac:spMk id="12" creationId="{B2DD41CD-8F47-4F56-AD12-4E2FF7696987}"/>
          </ac:spMkLst>
        </pc:spChg>
        <pc:picChg chg="add mod">
          <ac:chgData name="Daigneault, Rebecca" userId="49a4cdde-6bf4-4cb9-b2cd-270eb35f0ef3" providerId="ADAL" clId="{D47D5316-9D6A-4FF5-AEAE-BEC2890E1225}" dt="2026-03-22T20:19:55.208" v="2327" actId="26606"/>
          <ac:picMkLst>
            <pc:docMk/>
            <pc:sldMk cId="4145296775" sldId="275"/>
            <ac:picMk id="5" creationId="{DA50033B-3743-41FD-C717-2C2BD6AB54DE}"/>
          </ac:picMkLst>
        </pc:picChg>
      </pc:sldChg>
      <pc:sldChg chg="addSp delSp modSp mod ord setBg">
        <pc:chgData name="Daigneault, Rebecca" userId="49a4cdde-6bf4-4cb9-b2cd-270eb35f0ef3" providerId="ADAL" clId="{D47D5316-9D6A-4FF5-AEAE-BEC2890E1225}" dt="2026-03-22T20:38:01.075" v="2375" actId="27636"/>
        <pc:sldMkLst>
          <pc:docMk/>
          <pc:sldMk cId="2080287564" sldId="276"/>
        </pc:sldMkLst>
        <pc:spChg chg="mod">
          <ac:chgData name="Daigneault, Rebecca" userId="49a4cdde-6bf4-4cb9-b2cd-270eb35f0ef3" providerId="ADAL" clId="{D47D5316-9D6A-4FF5-AEAE-BEC2890E1225}" dt="2026-03-22T20:37:42.646" v="2371" actId="14100"/>
          <ac:spMkLst>
            <pc:docMk/>
            <pc:sldMk cId="2080287564" sldId="276"/>
            <ac:spMk id="2" creationId="{66CFE21D-3C41-9AE3-9C51-017CBCAE313C}"/>
          </ac:spMkLst>
        </pc:spChg>
        <pc:spChg chg="add mod">
          <ac:chgData name="Daigneault, Rebecca" userId="49a4cdde-6bf4-4cb9-b2cd-270eb35f0ef3" providerId="ADAL" clId="{D47D5316-9D6A-4FF5-AEAE-BEC2890E1225}" dt="2026-03-22T20:38:01.075" v="2375" actId="27636"/>
          <ac:spMkLst>
            <pc:docMk/>
            <pc:sldMk cId="2080287564" sldId="276"/>
            <ac:spMk id="7" creationId="{D2DF5850-5316-B038-CA7E-A527B6F71261}"/>
          </ac:spMkLst>
        </pc:spChg>
        <pc:spChg chg="add">
          <ac:chgData name="Daigneault, Rebecca" userId="49a4cdde-6bf4-4cb9-b2cd-270eb35f0ef3" providerId="ADAL" clId="{D47D5316-9D6A-4FF5-AEAE-BEC2890E1225}" dt="2026-03-22T20:01:00.801" v="2270" actId="26606"/>
          <ac:spMkLst>
            <pc:docMk/>
            <pc:sldMk cId="2080287564" sldId="276"/>
            <ac:spMk id="25" creationId="{C2554CA6-288E-4202-BC52-2E5A8F0C0AED}"/>
          </ac:spMkLst>
        </pc:spChg>
        <pc:spChg chg="add">
          <ac:chgData name="Daigneault, Rebecca" userId="49a4cdde-6bf4-4cb9-b2cd-270eb35f0ef3" providerId="ADAL" clId="{D47D5316-9D6A-4FF5-AEAE-BEC2890E1225}" dt="2026-03-22T20:01:00.801" v="2270" actId="26606"/>
          <ac:spMkLst>
            <pc:docMk/>
            <pc:sldMk cId="2080287564" sldId="276"/>
            <ac:spMk id="27" creationId="{B10BB131-AC8E-4A8E-A5D1-36260F720C3B}"/>
          </ac:spMkLst>
        </pc:spChg>
        <pc:spChg chg="add">
          <ac:chgData name="Daigneault, Rebecca" userId="49a4cdde-6bf4-4cb9-b2cd-270eb35f0ef3" providerId="ADAL" clId="{D47D5316-9D6A-4FF5-AEAE-BEC2890E1225}" dt="2026-03-22T20:01:00.801" v="2270" actId="26606"/>
          <ac:spMkLst>
            <pc:docMk/>
            <pc:sldMk cId="2080287564" sldId="276"/>
            <ac:spMk id="29" creationId="{5B7778FC-632E-4DCA-A7CB-0D7731CCF970}"/>
          </ac:spMkLst>
        </pc:spChg>
      </pc:sldChg>
      <pc:sldChg chg="addSp modSp add mod ord setBg">
        <pc:chgData name="Daigneault, Rebecca" userId="49a4cdde-6bf4-4cb9-b2cd-270eb35f0ef3" providerId="ADAL" clId="{D47D5316-9D6A-4FF5-AEAE-BEC2890E1225}" dt="2026-03-23T03:11:09.689" v="2850" actId="27636"/>
        <pc:sldMkLst>
          <pc:docMk/>
          <pc:sldMk cId="3939195784" sldId="278"/>
        </pc:sldMkLst>
        <pc:spChg chg="mod">
          <ac:chgData name="Daigneault, Rebecca" userId="49a4cdde-6bf4-4cb9-b2cd-270eb35f0ef3" providerId="ADAL" clId="{D47D5316-9D6A-4FF5-AEAE-BEC2890E1225}" dt="2026-03-22T20:07:54.883" v="2302" actId="26606"/>
          <ac:spMkLst>
            <pc:docMk/>
            <pc:sldMk cId="3939195784" sldId="278"/>
            <ac:spMk id="2" creationId="{EAD97799-4D4B-9CB3-600D-55CB8F5AC292}"/>
          </ac:spMkLst>
        </pc:spChg>
        <pc:spChg chg="mod">
          <ac:chgData name="Daigneault, Rebecca" userId="49a4cdde-6bf4-4cb9-b2cd-270eb35f0ef3" providerId="ADAL" clId="{D47D5316-9D6A-4FF5-AEAE-BEC2890E1225}" dt="2026-03-23T03:11:09.689" v="2850" actId="27636"/>
          <ac:spMkLst>
            <pc:docMk/>
            <pc:sldMk cId="3939195784" sldId="278"/>
            <ac:spMk id="3" creationId="{E3501304-52EC-8F8E-C9AC-376476FF8795}"/>
          </ac:spMkLst>
        </pc:spChg>
        <pc:spChg chg="add">
          <ac:chgData name="Daigneault, Rebecca" userId="49a4cdde-6bf4-4cb9-b2cd-270eb35f0ef3" providerId="ADAL" clId="{D47D5316-9D6A-4FF5-AEAE-BEC2890E1225}" dt="2026-03-22T20:07:54.883" v="2302" actId="26606"/>
          <ac:spMkLst>
            <pc:docMk/>
            <pc:sldMk cId="3939195784" sldId="278"/>
            <ac:spMk id="10" creationId="{D009D6D5-DAC2-4A8B-A17A-E206B9012D09}"/>
          </ac:spMkLst>
        </pc:spChg>
        <pc:picChg chg="add mod">
          <ac:chgData name="Daigneault, Rebecca" userId="49a4cdde-6bf4-4cb9-b2cd-270eb35f0ef3" providerId="ADAL" clId="{D47D5316-9D6A-4FF5-AEAE-BEC2890E1225}" dt="2026-03-22T20:07:54.883" v="2302" actId="26606"/>
          <ac:picMkLst>
            <pc:docMk/>
            <pc:sldMk cId="3939195784" sldId="278"/>
            <ac:picMk id="5" creationId="{F2C29E27-1E59-83FB-895E-935D3DB2E795}"/>
          </ac:picMkLst>
        </pc:picChg>
      </pc:sldChg>
      <pc:sldChg chg="addSp modSp add mod setBg">
        <pc:chgData name="Daigneault, Rebecca" userId="49a4cdde-6bf4-4cb9-b2cd-270eb35f0ef3" providerId="ADAL" clId="{D47D5316-9D6A-4FF5-AEAE-BEC2890E1225}" dt="2026-03-23T03:14:39.932" v="3041" actId="20577"/>
        <pc:sldMkLst>
          <pc:docMk/>
          <pc:sldMk cId="3632255659" sldId="280"/>
        </pc:sldMkLst>
        <pc:spChg chg="mod">
          <ac:chgData name="Daigneault, Rebecca" userId="49a4cdde-6bf4-4cb9-b2cd-270eb35f0ef3" providerId="ADAL" clId="{D47D5316-9D6A-4FF5-AEAE-BEC2890E1225}" dt="2026-03-22T20:13:26.558" v="2312" actId="26606"/>
          <ac:spMkLst>
            <pc:docMk/>
            <pc:sldMk cId="3632255659" sldId="280"/>
            <ac:spMk id="2" creationId="{834CBE62-B325-B7E4-0513-00188A6839C9}"/>
          </ac:spMkLst>
        </pc:spChg>
        <pc:spChg chg="mod">
          <ac:chgData name="Daigneault, Rebecca" userId="49a4cdde-6bf4-4cb9-b2cd-270eb35f0ef3" providerId="ADAL" clId="{D47D5316-9D6A-4FF5-AEAE-BEC2890E1225}" dt="2026-03-23T03:14:39.932" v="3041" actId="20577"/>
          <ac:spMkLst>
            <pc:docMk/>
            <pc:sldMk cId="3632255659" sldId="280"/>
            <ac:spMk id="3" creationId="{6DA631F6-A331-42A5-1A4B-F0AFCAF0F59D}"/>
          </ac:spMkLst>
        </pc:spChg>
        <pc:spChg chg="add">
          <ac:chgData name="Daigneault, Rebecca" userId="49a4cdde-6bf4-4cb9-b2cd-270eb35f0ef3" providerId="ADAL" clId="{D47D5316-9D6A-4FF5-AEAE-BEC2890E1225}" dt="2026-03-22T20:13:26.558" v="2312" actId="26606"/>
          <ac:spMkLst>
            <pc:docMk/>
            <pc:sldMk cId="3632255659" sldId="280"/>
            <ac:spMk id="10" creationId="{45D37F4E-DDB4-456B-97E0-9937730A039F}"/>
          </ac:spMkLst>
        </pc:spChg>
        <pc:spChg chg="add">
          <ac:chgData name="Daigneault, Rebecca" userId="49a4cdde-6bf4-4cb9-b2cd-270eb35f0ef3" providerId="ADAL" clId="{D47D5316-9D6A-4FF5-AEAE-BEC2890E1225}" dt="2026-03-22T20:13:26.558" v="2312" actId="26606"/>
          <ac:spMkLst>
            <pc:docMk/>
            <pc:sldMk cId="3632255659" sldId="280"/>
            <ac:spMk id="12" creationId="{B2DD41CD-8F47-4F56-AD12-4E2FF7696987}"/>
          </ac:spMkLst>
        </pc:spChg>
        <pc:picChg chg="add mod">
          <ac:chgData name="Daigneault, Rebecca" userId="49a4cdde-6bf4-4cb9-b2cd-270eb35f0ef3" providerId="ADAL" clId="{D47D5316-9D6A-4FF5-AEAE-BEC2890E1225}" dt="2026-03-22T20:13:26.558" v="2312" actId="26606"/>
          <ac:picMkLst>
            <pc:docMk/>
            <pc:sldMk cId="3632255659" sldId="280"/>
            <ac:picMk id="5" creationId="{4883AE2F-B4A0-8D11-1CC1-C59F4753F38A}"/>
          </ac:picMkLst>
        </pc:picChg>
      </pc:sldChg>
      <pc:sldChg chg="addSp delSp modSp add mod setBg">
        <pc:chgData name="Daigneault, Rebecca" userId="49a4cdde-6bf4-4cb9-b2cd-270eb35f0ef3" providerId="ADAL" clId="{D47D5316-9D6A-4FF5-AEAE-BEC2890E1225}" dt="2026-03-24T01:52:28.671" v="3549" actId="20577"/>
        <pc:sldMkLst>
          <pc:docMk/>
          <pc:sldMk cId="377108714" sldId="281"/>
        </pc:sldMkLst>
        <pc:spChg chg="mod">
          <ac:chgData name="Daigneault, Rebecca" userId="49a4cdde-6bf4-4cb9-b2cd-270eb35f0ef3" providerId="ADAL" clId="{D47D5316-9D6A-4FF5-AEAE-BEC2890E1225}" dt="2026-03-22T20:15:32.149" v="2323" actId="26606"/>
          <ac:spMkLst>
            <pc:docMk/>
            <pc:sldMk cId="377108714" sldId="281"/>
            <ac:spMk id="2" creationId="{489AD63B-1947-3CCA-771E-D3B029514F84}"/>
          </ac:spMkLst>
        </pc:spChg>
        <pc:spChg chg="mod">
          <ac:chgData name="Daigneault, Rebecca" userId="49a4cdde-6bf4-4cb9-b2cd-270eb35f0ef3" providerId="ADAL" clId="{D47D5316-9D6A-4FF5-AEAE-BEC2890E1225}" dt="2026-03-24T01:52:28.671" v="3549" actId="20577"/>
          <ac:spMkLst>
            <pc:docMk/>
            <pc:sldMk cId="377108714" sldId="281"/>
            <ac:spMk id="3" creationId="{6FC2CE93-1778-AF26-EBC4-66688A5A7FE9}"/>
          </ac:spMkLst>
        </pc:spChg>
        <pc:spChg chg="add">
          <ac:chgData name="Daigneault, Rebecca" userId="49a4cdde-6bf4-4cb9-b2cd-270eb35f0ef3" providerId="ADAL" clId="{D47D5316-9D6A-4FF5-AEAE-BEC2890E1225}" dt="2026-03-22T20:15:32.149" v="2323" actId="26606"/>
          <ac:spMkLst>
            <pc:docMk/>
            <pc:sldMk cId="377108714" sldId="281"/>
            <ac:spMk id="12" creationId="{777A147A-9ED8-46B4-8660-1B3C2AA880B5}"/>
          </ac:spMkLst>
        </pc:spChg>
        <pc:spChg chg="add">
          <ac:chgData name="Daigneault, Rebecca" userId="49a4cdde-6bf4-4cb9-b2cd-270eb35f0ef3" providerId="ADAL" clId="{D47D5316-9D6A-4FF5-AEAE-BEC2890E1225}" dt="2026-03-22T20:15:32.149" v="2323" actId="26606"/>
          <ac:spMkLst>
            <pc:docMk/>
            <pc:sldMk cId="377108714" sldId="281"/>
            <ac:spMk id="13" creationId="{5D6C15A0-C087-4593-8414-2B4EC1CDC3DE}"/>
          </ac:spMkLst>
        </pc:spChg>
      </pc:sldChg>
      <pc:sldChg chg="addSp modSp add mod setBg">
        <pc:chgData name="Daigneault, Rebecca" userId="49a4cdde-6bf4-4cb9-b2cd-270eb35f0ef3" providerId="ADAL" clId="{D47D5316-9D6A-4FF5-AEAE-BEC2890E1225}" dt="2026-03-22T19:45:21.164" v="2216" actId="26606"/>
        <pc:sldMkLst>
          <pc:docMk/>
          <pc:sldMk cId="2574102529" sldId="283"/>
        </pc:sldMkLst>
        <pc:spChg chg="mod">
          <ac:chgData name="Daigneault, Rebecca" userId="49a4cdde-6bf4-4cb9-b2cd-270eb35f0ef3" providerId="ADAL" clId="{D47D5316-9D6A-4FF5-AEAE-BEC2890E1225}" dt="2026-03-22T19:45:21.164" v="2216" actId="26606"/>
          <ac:spMkLst>
            <pc:docMk/>
            <pc:sldMk cId="2574102529" sldId="283"/>
            <ac:spMk id="2" creationId="{7DEAE5B1-796A-E20F-01FD-94089C1054DC}"/>
          </ac:spMkLst>
        </pc:spChg>
        <pc:spChg chg="mod">
          <ac:chgData name="Daigneault, Rebecca" userId="49a4cdde-6bf4-4cb9-b2cd-270eb35f0ef3" providerId="ADAL" clId="{D47D5316-9D6A-4FF5-AEAE-BEC2890E1225}" dt="2026-03-22T19:45:21.164" v="2216" actId="26606"/>
          <ac:spMkLst>
            <pc:docMk/>
            <pc:sldMk cId="2574102529" sldId="283"/>
            <ac:spMk id="3" creationId="{76FCCCE8-A112-EE82-771B-5350BF475D77}"/>
          </ac:spMkLst>
        </pc:spChg>
        <pc:spChg chg="add">
          <ac:chgData name="Daigneault, Rebecca" userId="49a4cdde-6bf4-4cb9-b2cd-270eb35f0ef3" providerId="ADAL" clId="{D47D5316-9D6A-4FF5-AEAE-BEC2890E1225}" dt="2026-03-22T19:45:21.164" v="2216" actId="26606"/>
          <ac:spMkLst>
            <pc:docMk/>
            <pc:sldMk cId="2574102529" sldId="283"/>
            <ac:spMk id="9" creationId="{C0763A76-9F1C-4FC5-82B7-DD475DA461B2}"/>
          </ac:spMkLst>
        </pc:spChg>
        <pc:spChg chg="add">
          <ac:chgData name="Daigneault, Rebecca" userId="49a4cdde-6bf4-4cb9-b2cd-270eb35f0ef3" providerId="ADAL" clId="{D47D5316-9D6A-4FF5-AEAE-BEC2890E1225}" dt="2026-03-22T19:45:21.164" v="2216" actId="26606"/>
          <ac:spMkLst>
            <pc:docMk/>
            <pc:sldMk cId="2574102529" sldId="283"/>
            <ac:spMk id="11" creationId="{E81BF4F6-F2CF-4984-9D14-D6966D92F99F}"/>
          </ac:spMkLst>
        </pc:spChg>
        <pc:picChg chg="add">
          <ac:chgData name="Daigneault, Rebecca" userId="49a4cdde-6bf4-4cb9-b2cd-270eb35f0ef3" providerId="ADAL" clId="{D47D5316-9D6A-4FF5-AEAE-BEC2890E1225}" dt="2026-03-22T19:45:21.164" v="2216" actId="26606"/>
          <ac:picMkLst>
            <pc:docMk/>
            <pc:sldMk cId="2574102529" sldId="283"/>
            <ac:picMk id="5" creationId="{987BD5E7-DC99-B29F-6D5B-99D7D49A547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E1EF7A-B99B-4B8C-8391-6C05D63D0BDE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0F249CE-437B-4F36-A898-A69F920538BA}">
      <dgm:prSet/>
      <dgm:spPr/>
      <dgm:t>
        <a:bodyPr/>
        <a:lstStyle/>
        <a:p>
          <a:r>
            <a:rPr lang="en-US" b="1"/>
            <a:t>Ethical Standard: Competence &amp; Impairment</a:t>
          </a:r>
          <a:endParaRPr lang="en-US"/>
        </a:p>
      </dgm:t>
    </dgm:pt>
    <dgm:pt modelId="{850842B0-AC09-4D0E-9508-17EAA32FCE7F}" type="parTrans" cxnId="{C9C4714F-A545-4C46-A5D6-A7292A83CA8B}">
      <dgm:prSet/>
      <dgm:spPr/>
      <dgm:t>
        <a:bodyPr/>
        <a:lstStyle/>
        <a:p>
          <a:endParaRPr lang="en-US"/>
        </a:p>
      </dgm:t>
    </dgm:pt>
    <dgm:pt modelId="{D07A89B5-5325-4202-AA37-A03775B92CE8}" type="sibTrans" cxnId="{C9C4714F-A545-4C46-A5D6-A7292A83CA8B}">
      <dgm:prSet/>
      <dgm:spPr/>
      <dgm:t>
        <a:bodyPr/>
        <a:lstStyle/>
        <a:p>
          <a:endParaRPr lang="en-US"/>
        </a:p>
      </dgm:t>
    </dgm:pt>
    <dgm:pt modelId="{F6B9ABF7-2DAA-4D28-8D4D-C4C81285061F}">
      <dgm:prSet/>
      <dgm:spPr/>
      <dgm:t>
        <a:bodyPr/>
        <a:lstStyle/>
        <a:p>
          <a:r>
            <a:rPr lang="en-US" dirty="0"/>
            <a:t>Burnout, grief, illness, relationship stress</a:t>
          </a:r>
        </a:p>
      </dgm:t>
    </dgm:pt>
    <dgm:pt modelId="{05888D90-1E10-4A05-AE57-6820B41A865F}" type="parTrans" cxnId="{01E0093E-3943-4D89-813E-33564EFD9255}">
      <dgm:prSet/>
      <dgm:spPr/>
      <dgm:t>
        <a:bodyPr/>
        <a:lstStyle/>
        <a:p>
          <a:endParaRPr lang="en-US"/>
        </a:p>
      </dgm:t>
    </dgm:pt>
    <dgm:pt modelId="{2F89EBFD-834E-4510-ACAC-5284DDE05187}" type="sibTrans" cxnId="{01E0093E-3943-4D89-813E-33564EFD9255}">
      <dgm:prSet/>
      <dgm:spPr/>
      <dgm:t>
        <a:bodyPr/>
        <a:lstStyle/>
        <a:p>
          <a:endParaRPr lang="en-US"/>
        </a:p>
      </dgm:t>
    </dgm:pt>
    <dgm:pt modelId="{223BE689-110C-4072-B35E-0B7407B47306}">
      <dgm:prSet/>
      <dgm:spPr/>
      <dgm:t>
        <a:bodyPr/>
        <a:lstStyle/>
        <a:p>
          <a:r>
            <a:rPr lang="en-US"/>
            <a:t>Reduced empathy, poor boundaries, avoidance</a:t>
          </a:r>
        </a:p>
      </dgm:t>
    </dgm:pt>
    <dgm:pt modelId="{4C3DA03D-BD28-443D-9B55-7EDF29E0FAE5}" type="parTrans" cxnId="{45DA3D38-0F07-4E1A-A33A-EE104513102B}">
      <dgm:prSet/>
      <dgm:spPr/>
      <dgm:t>
        <a:bodyPr/>
        <a:lstStyle/>
        <a:p>
          <a:endParaRPr lang="en-US"/>
        </a:p>
      </dgm:t>
    </dgm:pt>
    <dgm:pt modelId="{73E8BB38-34D7-4655-B968-16812BE73B28}" type="sibTrans" cxnId="{45DA3D38-0F07-4E1A-A33A-EE104513102B}">
      <dgm:prSet/>
      <dgm:spPr/>
      <dgm:t>
        <a:bodyPr/>
        <a:lstStyle/>
        <a:p>
          <a:endParaRPr lang="en-US"/>
        </a:p>
      </dgm:t>
    </dgm:pt>
    <dgm:pt modelId="{3FE07BDE-9B1F-4407-A627-5E2065AEB252}">
      <dgm:prSet/>
      <dgm:spPr/>
      <dgm:t>
        <a:bodyPr/>
        <a:lstStyle/>
        <a:p>
          <a:r>
            <a:rPr lang="en-US" b="1"/>
            <a:t>Ethical Responsibilities:</a:t>
          </a:r>
          <a:endParaRPr lang="en-US"/>
        </a:p>
      </dgm:t>
    </dgm:pt>
    <dgm:pt modelId="{ACECBC21-2E6C-4B33-8AFA-B2C9CAB5645D}" type="parTrans" cxnId="{69D0B8B3-956C-44BC-B6DA-1ED217EB82C1}">
      <dgm:prSet/>
      <dgm:spPr/>
      <dgm:t>
        <a:bodyPr/>
        <a:lstStyle/>
        <a:p>
          <a:endParaRPr lang="en-US"/>
        </a:p>
      </dgm:t>
    </dgm:pt>
    <dgm:pt modelId="{C32EEFFC-BC89-4AEA-96E1-7F2065888D32}" type="sibTrans" cxnId="{69D0B8B3-956C-44BC-B6DA-1ED217EB82C1}">
      <dgm:prSet/>
      <dgm:spPr/>
      <dgm:t>
        <a:bodyPr/>
        <a:lstStyle/>
        <a:p>
          <a:endParaRPr lang="en-US"/>
        </a:p>
      </dgm:t>
    </dgm:pt>
    <dgm:pt modelId="{0E3AAAF7-8BE5-43B2-8853-877F4DC34FB2}">
      <dgm:prSet/>
      <dgm:spPr/>
      <dgm:t>
        <a:bodyPr/>
        <a:lstStyle/>
        <a:p>
          <a:r>
            <a:rPr lang="en-US"/>
            <a:t>Monitor your own functioning</a:t>
          </a:r>
        </a:p>
      </dgm:t>
    </dgm:pt>
    <dgm:pt modelId="{85ABE991-A909-4004-8047-F355C49850B1}" type="parTrans" cxnId="{1EFF1F4C-6ECB-4F55-A218-13B2E6A0AE33}">
      <dgm:prSet/>
      <dgm:spPr/>
      <dgm:t>
        <a:bodyPr/>
        <a:lstStyle/>
        <a:p>
          <a:endParaRPr lang="en-US"/>
        </a:p>
      </dgm:t>
    </dgm:pt>
    <dgm:pt modelId="{AC79A823-0039-4957-AD78-A431BB47EF88}" type="sibTrans" cxnId="{1EFF1F4C-6ECB-4F55-A218-13B2E6A0AE33}">
      <dgm:prSet/>
      <dgm:spPr/>
      <dgm:t>
        <a:bodyPr/>
        <a:lstStyle/>
        <a:p>
          <a:endParaRPr lang="en-US"/>
        </a:p>
      </dgm:t>
    </dgm:pt>
    <dgm:pt modelId="{8AEEE061-8C48-4DCB-9633-652E15E968A5}">
      <dgm:prSet/>
      <dgm:spPr/>
      <dgm:t>
        <a:bodyPr/>
        <a:lstStyle/>
        <a:p>
          <a:r>
            <a:rPr lang="en-US" dirty="0"/>
            <a:t>Seek support</a:t>
          </a:r>
        </a:p>
      </dgm:t>
    </dgm:pt>
    <dgm:pt modelId="{EEF8158D-CFFC-4C1C-B318-072679A114F3}" type="parTrans" cxnId="{0CE3E915-4752-48F6-B19A-E3D70F677727}">
      <dgm:prSet/>
      <dgm:spPr/>
      <dgm:t>
        <a:bodyPr/>
        <a:lstStyle/>
        <a:p>
          <a:endParaRPr lang="en-US"/>
        </a:p>
      </dgm:t>
    </dgm:pt>
    <dgm:pt modelId="{D24A5528-6E7A-4884-AD07-37F60F380870}" type="sibTrans" cxnId="{0CE3E915-4752-48F6-B19A-E3D70F677727}">
      <dgm:prSet/>
      <dgm:spPr/>
      <dgm:t>
        <a:bodyPr/>
        <a:lstStyle/>
        <a:p>
          <a:endParaRPr lang="en-US"/>
        </a:p>
      </dgm:t>
    </dgm:pt>
    <dgm:pt modelId="{DA535FC2-A023-41E9-8773-9EB9315ED0D2}">
      <dgm:prSet/>
      <dgm:spPr/>
      <dgm:t>
        <a:bodyPr/>
        <a:lstStyle/>
        <a:p>
          <a:r>
            <a:rPr lang="en-US"/>
            <a:t>Avoid practicing beyond your emotional capacity</a:t>
          </a:r>
        </a:p>
      </dgm:t>
    </dgm:pt>
    <dgm:pt modelId="{B8A08DDA-80DA-4401-8A21-2FD598DBBB7C}" type="parTrans" cxnId="{1E22E59B-AF9F-4891-9F98-BD21678CFB11}">
      <dgm:prSet/>
      <dgm:spPr/>
      <dgm:t>
        <a:bodyPr/>
        <a:lstStyle/>
        <a:p>
          <a:endParaRPr lang="en-US"/>
        </a:p>
      </dgm:t>
    </dgm:pt>
    <dgm:pt modelId="{16315E44-48C9-4521-B956-1C2D1FFD8A03}" type="sibTrans" cxnId="{1E22E59B-AF9F-4891-9F98-BD21678CFB11}">
      <dgm:prSet/>
      <dgm:spPr/>
      <dgm:t>
        <a:bodyPr/>
        <a:lstStyle/>
        <a:p>
          <a:endParaRPr lang="en-US"/>
        </a:p>
      </dgm:t>
    </dgm:pt>
    <dgm:pt modelId="{50F7D08B-5D68-4E72-9496-A1A861430FE1}" type="pres">
      <dgm:prSet presAssocID="{90E1EF7A-B99B-4B8C-8391-6C05D63D0BDE}" presName="vert0" presStyleCnt="0">
        <dgm:presLayoutVars>
          <dgm:dir/>
          <dgm:animOne val="branch"/>
          <dgm:animLvl val="lvl"/>
        </dgm:presLayoutVars>
      </dgm:prSet>
      <dgm:spPr/>
    </dgm:pt>
    <dgm:pt modelId="{91A2E8A9-07F4-47F9-BFC0-7B9D44D18024}" type="pres">
      <dgm:prSet presAssocID="{80F249CE-437B-4F36-A898-A69F920538BA}" presName="thickLine" presStyleLbl="alignNode1" presStyleIdx="0" presStyleCnt="7"/>
      <dgm:spPr/>
    </dgm:pt>
    <dgm:pt modelId="{352E7F09-BCC9-404E-9988-1F6CE52A13C0}" type="pres">
      <dgm:prSet presAssocID="{80F249CE-437B-4F36-A898-A69F920538BA}" presName="horz1" presStyleCnt="0"/>
      <dgm:spPr/>
    </dgm:pt>
    <dgm:pt modelId="{C1756E45-7036-4381-93AC-35633C446164}" type="pres">
      <dgm:prSet presAssocID="{80F249CE-437B-4F36-A898-A69F920538BA}" presName="tx1" presStyleLbl="revTx" presStyleIdx="0" presStyleCnt="7"/>
      <dgm:spPr/>
    </dgm:pt>
    <dgm:pt modelId="{CF8DA6C7-7EDD-412E-BA78-E2D6BE56D8A0}" type="pres">
      <dgm:prSet presAssocID="{80F249CE-437B-4F36-A898-A69F920538BA}" presName="vert1" presStyleCnt="0"/>
      <dgm:spPr/>
    </dgm:pt>
    <dgm:pt modelId="{124E9973-C609-4341-B94D-2773AE53449D}" type="pres">
      <dgm:prSet presAssocID="{F6B9ABF7-2DAA-4D28-8D4D-C4C81285061F}" presName="thickLine" presStyleLbl="alignNode1" presStyleIdx="1" presStyleCnt="7"/>
      <dgm:spPr/>
    </dgm:pt>
    <dgm:pt modelId="{EA149697-4C80-497F-B414-3FDCF88F6FE2}" type="pres">
      <dgm:prSet presAssocID="{F6B9ABF7-2DAA-4D28-8D4D-C4C81285061F}" presName="horz1" presStyleCnt="0"/>
      <dgm:spPr/>
    </dgm:pt>
    <dgm:pt modelId="{55C30C64-ABDD-493E-B7A5-F12DEFB481FF}" type="pres">
      <dgm:prSet presAssocID="{F6B9ABF7-2DAA-4D28-8D4D-C4C81285061F}" presName="tx1" presStyleLbl="revTx" presStyleIdx="1" presStyleCnt="7"/>
      <dgm:spPr/>
    </dgm:pt>
    <dgm:pt modelId="{7336FDCD-84E6-40AC-BF03-5A127B0D1EBA}" type="pres">
      <dgm:prSet presAssocID="{F6B9ABF7-2DAA-4D28-8D4D-C4C81285061F}" presName="vert1" presStyleCnt="0"/>
      <dgm:spPr/>
    </dgm:pt>
    <dgm:pt modelId="{2132EAC8-2746-4B32-A157-18F7FC2599F3}" type="pres">
      <dgm:prSet presAssocID="{223BE689-110C-4072-B35E-0B7407B47306}" presName="thickLine" presStyleLbl="alignNode1" presStyleIdx="2" presStyleCnt="7"/>
      <dgm:spPr/>
    </dgm:pt>
    <dgm:pt modelId="{00E4AE14-90DD-430E-B6C7-F096AB559B84}" type="pres">
      <dgm:prSet presAssocID="{223BE689-110C-4072-B35E-0B7407B47306}" presName="horz1" presStyleCnt="0"/>
      <dgm:spPr/>
    </dgm:pt>
    <dgm:pt modelId="{59BBA10F-2C8F-45DA-97AA-D7050B317D4C}" type="pres">
      <dgm:prSet presAssocID="{223BE689-110C-4072-B35E-0B7407B47306}" presName="tx1" presStyleLbl="revTx" presStyleIdx="2" presStyleCnt="7"/>
      <dgm:spPr/>
    </dgm:pt>
    <dgm:pt modelId="{CBDBA7FB-7089-426D-AE09-733312EEE6FE}" type="pres">
      <dgm:prSet presAssocID="{223BE689-110C-4072-B35E-0B7407B47306}" presName="vert1" presStyleCnt="0"/>
      <dgm:spPr/>
    </dgm:pt>
    <dgm:pt modelId="{1FC931CC-F736-413C-93AE-7CB407F0BC00}" type="pres">
      <dgm:prSet presAssocID="{3FE07BDE-9B1F-4407-A627-5E2065AEB252}" presName="thickLine" presStyleLbl="alignNode1" presStyleIdx="3" presStyleCnt="7"/>
      <dgm:spPr/>
    </dgm:pt>
    <dgm:pt modelId="{98BB82EA-2B18-4F1B-B4F6-FAC3D84524EE}" type="pres">
      <dgm:prSet presAssocID="{3FE07BDE-9B1F-4407-A627-5E2065AEB252}" presName="horz1" presStyleCnt="0"/>
      <dgm:spPr/>
    </dgm:pt>
    <dgm:pt modelId="{CFBEFC43-5B85-45E2-AA0B-8C4AB6EF629F}" type="pres">
      <dgm:prSet presAssocID="{3FE07BDE-9B1F-4407-A627-5E2065AEB252}" presName="tx1" presStyleLbl="revTx" presStyleIdx="3" presStyleCnt="7"/>
      <dgm:spPr/>
    </dgm:pt>
    <dgm:pt modelId="{C339088F-6CE5-4637-A503-2D5F5E302D7C}" type="pres">
      <dgm:prSet presAssocID="{3FE07BDE-9B1F-4407-A627-5E2065AEB252}" presName="vert1" presStyleCnt="0"/>
      <dgm:spPr/>
    </dgm:pt>
    <dgm:pt modelId="{84E7AE94-0279-4928-8A8C-67D23C25C39A}" type="pres">
      <dgm:prSet presAssocID="{0E3AAAF7-8BE5-43B2-8853-877F4DC34FB2}" presName="thickLine" presStyleLbl="alignNode1" presStyleIdx="4" presStyleCnt="7"/>
      <dgm:spPr/>
    </dgm:pt>
    <dgm:pt modelId="{38BC8ABF-B522-49B1-924A-8FDF58EA64BC}" type="pres">
      <dgm:prSet presAssocID="{0E3AAAF7-8BE5-43B2-8853-877F4DC34FB2}" presName="horz1" presStyleCnt="0"/>
      <dgm:spPr/>
    </dgm:pt>
    <dgm:pt modelId="{F100BF06-BBA8-4917-9D4E-3271A925E184}" type="pres">
      <dgm:prSet presAssocID="{0E3AAAF7-8BE5-43B2-8853-877F4DC34FB2}" presName="tx1" presStyleLbl="revTx" presStyleIdx="4" presStyleCnt="7"/>
      <dgm:spPr/>
    </dgm:pt>
    <dgm:pt modelId="{44ADCBA1-9B7A-4DC7-B8F2-3C91439FD91D}" type="pres">
      <dgm:prSet presAssocID="{0E3AAAF7-8BE5-43B2-8853-877F4DC34FB2}" presName="vert1" presStyleCnt="0"/>
      <dgm:spPr/>
    </dgm:pt>
    <dgm:pt modelId="{C081A901-E457-4467-9DE0-D7C8C59C927E}" type="pres">
      <dgm:prSet presAssocID="{8AEEE061-8C48-4DCB-9633-652E15E968A5}" presName="thickLine" presStyleLbl="alignNode1" presStyleIdx="5" presStyleCnt="7"/>
      <dgm:spPr/>
    </dgm:pt>
    <dgm:pt modelId="{7C3BD7BD-4D45-49B8-846B-50419CA4B9A8}" type="pres">
      <dgm:prSet presAssocID="{8AEEE061-8C48-4DCB-9633-652E15E968A5}" presName="horz1" presStyleCnt="0"/>
      <dgm:spPr/>
    </dgm:pt>
    <dgm:pt modelId="{2243309E-CE0A-4F22-A281-381BECDB1219}" type="pres">
      <dgm:prSet presAssocID="{8AEEE061-8C48-4DCB-9633-652E15E968A5}" presName="tx1" presStyleLbl="revTx" presStyleIdx="5" presStyleCnt="7"/>
      <dgm:spPr/>
    </dgm:pt>
    <dgm:pt modelId="{384DEA74-7170-46DB-A916-00BCA5259229}" type="pres">
      <dgm:prSet presAssocID="{8AEEE061-8C48-4DCB-9633-652E15E968A5}" presName="vert1" presStyleCnt="0"/>
      <dgm:spPr/>
    </dgm:pt>
    <dgm:pt modelId="{0EBC8E02-605D-43AA-BC7C-2EA0FEA3A142}" type="pres">
      <dgm:prSet presAssocID="{DA535FC2-A023-41E9-8773-9EB9315ED0D2}" presName="thickLine" presStyleLbl="alignNode1" presStyleIdx="6" presStyleCnt="7"/>
      <dgm:spPr/>
    </dgm:pt>
    <dgm:pt modelId="{E64A978E-169E-483F-A7C6-8B0723840B81}" type="pres">
      <dgm:prSet presAssocID="{DA535FC2-A023-41E9-8773-9EB9315ED0D2}" presName="horz1" presStyleCnt="0"/>
      <dgm:spPr/>
    </dgm:pt>
    <dgm:pt modelId="{7A1D3E67-882F-4584-8B87-CDF516AF9095}" type="pres">
      <dgm:prSet presAssocID="{DA535FC2-A023-41E9-8773-9EB9315ED0D2}" presName="tx1" presStyleLbl="revTx" presStyleIdx="6" presStyleCnt="7"/>
      <dgm:spPr/>
    </dgm:pt>
    <dgm:pt modelId="{302C7641-0F57-44FD-8E13-F5A11216DEA7}" type="pres">
      <dgm:prSet presAssocID="{DA535FC2-A023-41E9-8773-9EB9315ED0D2}" presName="vert1" presStyleCnt="0"/>
      <dgm:spPr/>
    </dgm:pt>
  </dgm:ptLst>
  <dgm:cxnLst>
    <dgm:cxn modelId="{052C110E-FA6B-4C77-899E-E30A62D1FBDF}" type="presOf" srcId="{8AEEE061-8C48-4DCB-9633-652E15E968A5}" destId="{2243309E-CE0A-4F22-A281-381BECDB1219}" srcOrd="0" destOrd="0" presId="urn:microsoft.com/office/officeart/2008/layout/LinedList"/>
    <dgm:cxn modelId="{EE8D5B14-1485-4963-B254-3161A18BEE4F}" type="presOf" srcId="{223BE689-110C-4072-B35E-0B7407B47306}" destId="{59BBA10F-2C8F-45DA-97AA-D7050B317D4C}" srcOrd="0" destOrd="0" presId="urn:microsoft.com/office/officeart/2008/layout/LinedList"/>
    <dgm:cxn modelId="{85696415-4AFA-4A25-9B02-B3B90DB27B9B}" type="presOf" srcId="{90E1EF7A-B99B-4B8C-8391-6C05D63D0BDE}" destId="{50F7D08B-5D68-4E72-9496-A1A861430FE1}" srcOrd="0" destOrd="0" presId="urn:microsoft.com/office/officeart/2008/layout/LinedList"/>
    <dgm:cxn modelId="{0CE3E915-4752-48F6-B19A-E3D70F677727}" srcId="{90E1EF7A-B99B-4B8C-8391-6C05D63D0BDE}" destId="{8AEEE061-8C48-4DCB-9633-652E15E968A5}" srcOrd="5" destOrd="0" parTransId="{EEF8158D-CFFC-4C1C-B318-072679A114F3}" sibTransId="{D24A5528-6E7A-4884-AD07-37F60F380870}"/>
    <dgm:cxn modelId="{45DA3D38-0F07-4E1A-A33A-EE104513102B}" srcId="{90E1EF7A-B99B-4B8C-8391-6C05D63D0BDE}" destId="{223BE689-110C-4072-B35E-0B7407B47306}" srcOrd="2" destOrd="0" parTransId="{4C3DA03D-BD28-443D-9B55-7EDF29E0FAE5}" sibTransId="{73E8BB38-34D7-4655-B968-16812BE73B28}"/>
    <dgm:cxn modelId="{D5DCE538-FD3F-4436-85C7-FA8CC5B8E5E9}" type="presOf" srcId="{DA535FC2-A023-41E9-8773-9EB9315ED0D2}" destId="{7A1D3E67-882F-4584-8B87-CDF516AF9095}" srcOrd="0" destOrd="0" presId="urn:microsoft.com/office/officeart/2008/layout/LinedList"/>
    <dgm:cxn modelId="{01E0093E-3943-4D89-813E-33564EFD9255}" srcId="{90E1EF7A-B99B-4B8C-8391-6C05D63D0BDE}" destId="{F6B9ABF7-2DAA-4D28-8D4D-C4C81285061F}" srcOrd="1" destOrd="0" parTransId="{05888D90-1E10-4A05-AE57-6820B41A865F}" sibTransId="{2F89EBFD-834E-4510-ACAC-5284DDE05187}"/>
    <dgm:cxn modelId="{1EFF1F4C-6ECB-4F55-A218-13B2E6A0AE33}" srcId="{90E1EF7A-B99B-4B8C-8391-6C05D63D0BDE}" destId="{0E3AAAF7-8BE5-43B2-8853-877F4DC34FB2}" srcOrd="4" destOrd="0" parTransId="{85ABE991-A909-4004-8047-F355C49850B1}" sibTransId="{AC79A823-0039-4957-AD78-A431BB47EF88}"/>
    <dgm:cxn modelId="{C9C4714F-A545-4C46-A5D6-A7292A83CA8B}" srcId="{90E1EF7A-B99B-4B8C-8391-6C05D63D0BDE}" destId="{80F249CE-437B-4F36-A898-A69F920538BA}" srcOrd="0" destOrd="0" parTransId="{850842B0-AC09-4D0E-9508-17EAA32FCE7F}" sibTransId="{D07A89B5-5325-4202-AA37-A03775B92CE8}"/>
    <dgm:cxn modelId="{1E22E59B-AF9F-4891-9F98-BD21678CFB11}" srcId="{90E1EF7A-B99B-4B8C-8391-6C05D63D0BDE}" destId="{DA535FC2-A023-41E9-8773-9EB9315ED0D2}" srcOrd="6" destOrd="0" parTransId="{B8A08DDA-80DA-4401-8A21-2FD598DBBB7C}" sibTransId="{16315E44-48C9-4521-B956-1C2D1FFD8A03}"/>
    <dgm:cxn modelId="{A64BE9AA-0370-4796-8F86-AF5EF21517C9}" type="presOf" srcId="{80F249CE-437B-4F36-A898-A69F920538BA}" destId="{C1756E45-7036-4381-93AC-35633C446164}" srcOrd="0" destOrd="0" presId="urn:microsoft.com/office/officeart/2008/layout/LinedList"/>
    <dgm:cxn modelId="{69D0B8B3-956C-44BC-B6DA-1ED217EB82C1}" srcId="{90E1EF7A-B99B-4B8C-8391-6C05D63D0BDE}" destId="{3FE07BDE-9B1F-4407-A627-5E2065AEB252}" srcOrd="3" destOrd="0" parTransId="{ACECBC21-2E6C-4B33-8AFA-B2C9CAB5645D}" sibTransId="{C32EEFFC-BC89-4AEA-96E1-7F2065888D32}"/>
    <dgm:cxn modelId="{A4EEA0B6-D921-4EEB-A874-B4112ADE257A}" type="presOf" srcId="{0E3AAAF7-8BE5-43B2-8853-877F4DC34FB2}" destId="{F100BF06-BBA8-4917-9D4E-3271A925E184}" srcOrd="0" destOrd="0" presId="urn:microsoft.com/office/officeart/2008/layout/LinedList"/>
    <dgm:cxn modelId="{F4B193E9-B727-4697-B7DF-A1010B3FB3AA}" type="presOf" srcId="{3FE07BDE-9B1F-4407-A627-5E2065AEB252}" destId="{CFBEFC43-5B85-45E2-AA0B-8C4AB6EF629F}" srcOrd="0" destOrd="0" presId="urn:microsoft.com/office/officeart/2008/layout/LinedList"/>
    <dgm:cxn modelId="{8FA033F7-C1F4-4A5C-A24B-46D33CFEA86E}" type="presOf" srcId="{F6B9ABF7-2DAA-4D28-8D4D-C4C81285061F}" destId="{55C30C64-ABDD-493E-B7A5-F12DEFB481FF}" srcOrd="0" destOrd="0" presId="urn:microsoft.com/office/officeart/2008/layout/LinedList"/>
    <dgm:cxn modelId="{D15B6C30-26CD-4750-BD4C-8CA56A06B611}" type="presParOf" srcId="{50F7D08B-5D68-4E72-9496-A1A861430FE1}" destId="{91A2E8A9-07F4-47F9-BFC0-7B9D44D18024}" srcOrd="0" destOrd="0" presId="urn:microsoft.com/office/officeart/2008/layout/LinedList"/>
    <dgm:cxn modelId="{6AC10FFD-41FB-4805-B141-78272084FC70}" type="presParOf" srcId="{50F7D08B-5D68-4E72-9496-A1A861430FE1}" destId="{352E7F09-BCC9-404E-9988-1F6CE52A13C0}" srcOrd="1" destOrd="0" presId="urn:microsoft.com/office/officeart/2008/layout/LinedList"/>
    <dgm:cxn modelId="{A7130032-AF67-47DC-B7E4-1DEDDC81CF35}" type="presParOf" srcId="{352E7F09-BCC9-404E-9988-1F6CE52A13C0}" destId="{C1756E45-7036-4381-93AC-35633C446164}" srcOrd="0" destOrd="0" presId="urn:microsoft.com/office/officeart/2008/layout/LinedList"/>
    <dgm:cxn modelId="{8B6738CB-D328-4DAC-BD4A-79804237E2C1}" type="presParOf" srcId="{352E7F09-BCC9-404E-9988-1F6CE52A13C0}" destId="{CF8DA6C7-7EDD-412E-BA78-E2D6BE56D8A0}" srcOrd="1" destOrd="0" presId="urn:microsoft.com/office/officeart/2008/layout/LinedList"/>
    <dgm:cxn modelId="{1BFB77E4-3E9C-45CC-99FA-E9AEAD183CC6}" type="presParOf" srcId="{50F7D08B-5D68-4E72-9496-A1A861430FE1}" destId="{124E9973-C609-4341-B94D-2773AE53449D}" srcOrd="2" destOrd="0" presId="urn:microsoft.com/office/officeart/2008/layout/LinedList"/>
    <dgm:cxn modelId="{C0A590D4-5D0B-48D3-B84D-236105F6FD61}" type="presParOf" srcId="{50F7D08B-5D68-4E72-9496-A1A861430FE1}" destId="{EA149697-4C80-497F-B414-3FDCF88F6FE2}" srcOrd="3" destOrd="0" presId="urn:microsoft.com/office/officeart/2008/layout/LinedList"/>
    <dgm:cxn modelId="{E3CF656D-1B07-45C8-8D25-EB9C4CC8EA2C}" type="presParOf" srcId="{EA149697-4C80-497F-B414-3FDCF88F6FE2}" destId="{55C30C64-ABDD-493E-B7A5-F12DEFB481FF}" srcOrd="0" destOrd="0" presId="urn:microsoft.com/office/officeart/2008/layout/LinedList"/>
    <dgm:cxn modelId="{7D6C45E4-811A-45F3-B1EE-D802D2DB3186}" type="presParOf" srcId="{EA149697-4C80-497F-B414-3FDCF88F6FE2}" destId="{7336FDCD-84E6-40AC-BF03-5A127B0D1EBA}" srcOrd="1" destOrd="0" presId="urn:microsoft.com/office/officeart/2008/layout/LinedList"/>
    <dgm:cxn modelId="{1ED4042E-7894-4EA0-895E-29EC3FB97703}" type="presParOf" srcId="{50F7D08B-5D68-4E72-9496-A1A861430FE1}" destId="{2132EAC8-2746-4B32-A157-18F7FC2599F3}" srcOrd="4" destOrd="0" presId="urn:microsoft.com/office/officeart/2008/layout/LinedList"/>
    <dgm:cxn modelId="{B07BAC0E-AAAA-4837-B03F-A20117C9F227}" type="presParOf" srcId="{50F7D08B-5D68-4E72-9496-A1A861430FE1}" destId="{00E4AE14-90DD-430E-B6C7-F096AB559B84}" srcOrd="5" destOrd="0" presId="urn:microsoft.com/office/officeart/2008/layout/LinedList"/>
    <dgm:cxn modelId="{4FD95C50-A3F7-4360-889E-AF44B14CE577}" type="presParOf" srcId="{00E4AE14-90DD-430E-B6C7-F096AB559B84}" destId="{59BBA10F-2C8F-45DA-97AA-D7050B317D4C}" srcOrd="0" destOrd="0" presId="urn:microsoft.com/office/officeart/2008/layout/LinedList"/>
    <dgm:cxn modelId="{82650F33-6B8D-4D3B-BAED-CCEF5569CC58}" type="presParOf" srcId="{00E4AE14-90DD-430E-B6C7-F096AB559B84}" destId="{CBDBA7FB-7089-426D-AE09-733312EEE6FE}" srcOrd="1" destOrd="0" presId="urn:microsoft.com/office/officeart/2008/layout/LinedList"/>
    <dgm:cxn modelId="{C810BBB3-2FC5-4688-A447-1A5D602A916E}" type="presParOf" srcId="{50F7D08B-5D68-4E72-9496-A1A861430FE1}" destId="{1FC931CC-F736-413C-93AE-7CB407F0BC00}" srcOrd="6" destOrd="0" presId="urn:microsoft.com/office/officeart/2008/layout/LinedList"/>
    <dgm:cxn modelId="{27198BE4-3CDB-452B-9395-CDE58ABC9137}" type="presParOf" srcId="{50F7D08B-5D68-4E72-9496-A1A861430FE1}" destId="{98BB82EA-2B18-4F1B-B4F6-FAC3D84524EE}" srcOrd="7" destOrd="0" presId="urn:microsoft.com/office/officeart/2008/layout/LinedList"/>
    <dgm:cxn modelId="{F27A1406-E0BC-4123-A14B-567395A06F4F}" type="presParOf" srcId="{98BB82EA-2B18-4F1B-B4F6-FAC3D84524EE}" destId="{CFBEFC43-5B85-45E2-AA0B-8C4AB6EF629F}" srcOrd="0" destOrd="0" presId="urn:microsoft.com/office/officeart/2008/layout/LinedList"/>
    <dgm:cxn modelId="{E703DFCD-39E0-41EB-929F-F479DCBAEF07}" type="presParOf" srcId="{98BB82EA-2B18-4F1B-B4F6-FAC3D84524EE}" destId="{C339088F-6CE5-4637-A503-2D5F5E302D7C}" srcOrd="1" destOrd="0" presId="urn:microsoft.com/office/officeart/2008/layout/LinedList"/>
    <dgm:cxn modelId="{79BE626E-8A38-4080-AE80-845F924034A7}" type="presParOf" srcId="{50F7D08B-5D68-4E72-9496-A1A861430FE1}" destId="{84E7AE94-0279-4928-8A8C-67D23C25C39A}" srcOrd="8" destOrd="0" presId="urn:microsoft.com/office/officeart/2008/layout/LinedList"/>
    <dgm:cxn modelId="{642AAD66-CB04-4DCE-A62D-824DCA30EBE8}" type="presParOf" srcId="{50F7D08B-5D68-4E72-9496-A1A861430FE1}" destId="{38BC8ABF-B522-49B1-924A-8FDF58EA64BC}" srcOrd="9" destOrd="0" presId="urn:microsoft.com/office/officeart/2008/layout/LinedList"/>
    <dgm:cxn modelId="{30422C11-A5A9-436E-B110-CEF5DD8B88B7}" type="presParOf" srcId="{38BC8ABF-B522-49B1-924A-8FDF58EA64BC}" destId="{F100BF06-BBA8-4917-9D4E-3271A925E184}" srcOrd="0" destOrd="0" presId="urn:microsoft.com/office/officeart/2008/layout/LinedList"/>
    <dgm:cxn modelId="{82367B0B-80A6-4179-8E4C-73D4D822E844}" type="presParOf" srcId="{38BC8ABF-B522-49B1-924A-8FDF58EA64BC}" destId="{44ADCBA1-9B7A-4DC7-B8F2-3C91439FD91D}" srcOrd="1" destOrd="0" presId="urn:microsoft.com/office/officeart/2008/layout/LinedList"/>
    <dgm:cxn modelId="{B09F8B1C-A607-41B5-8170-C38F7DDFDBAF}" type="presParOf" srcId="{50F7D08B-5D68-4E72-9496-A1A861430FE1}" destId="{C081A901-E457-4467-9DE0-D7C8C59C927E}" srcOrd="10" destOrd="0" presId="urn:microsoft.com/office/officeart/2008/layout/LinedList"/>
    <dgm:cxn modelId="{CECE426A-0630-4ECC-A62B-8FA9FE035E23}" type="presParOf" srcId="{50F7D08B-5D68-4E72-9496-A1A861430FE1}" destId="{7C3BD7BD-4D45-49B8-846B-50419CA4B9A8}" srcOrd="11" destOrd="0" presId="urn:microsoft.com/office/officeart/2008/layout/LinedList"/>
    <dgm:cxn modelId="{12C62860-BEDB-4A66-ADF1-E5AA4B962866}" type="presParOf" srcId="{7C3BD7BD-4D45-49B8-846B-50419CA4B9A8}" destId="{2243309E-CE0A-4F22-A281-381BECDB1219}" srcOrd="0" destOrd="0" presId="urn:microsoft.com/office/officeart/2008/layout/LinedList"/>
    <dgm:cxn modelId="{B2416526-5230-4BF8-ADCC-4C11137BB00F}" type="presParOf" srcId="{7C3BD7BD-4D45-49B8-846B-50419CA4B9A8}" destId="{384DEA74-7170-46DB-A916-00BCA5259229}" srcOrd="1" destOrd="0" presId="urn:microsoft.com/office/officeart/2008/layout/LinedList"/>
    <dgm:cxn modelId="{B8C91E78-50FD-477B-82DF-A33FE1BB474B}" type="presParOf" srcId="{50F7D08B-5D68-4E72-9496-A1A861430FE1}" destId="{0EBC8E02-605D-43AA-BC7C-2EA0FEA3A142}" srcOrd="12" destOrd="0" presId="urn:microsoft.com/office/officeart/2008/layout/LinedList"/>
    <dgm:cxn modelId="{1190F8CC-4C9C-4104-BFBB-B6381155650C}" type="presParOf" srcId="{50F7D08B-5D68-4E72-9496-A1A861430FE1}" destId="{E64A978E-169E-483F-A7C6-8B0723840B81}" srcOrd="13" destOrd="0" presId="urn:microsoft.com/office/officeart/2008/layout/LinedList"/>
    <dgm:cxn modelId="{A9D3EBD8-6230-4512-8317-6907BF36BE95}" type="presParOf" srcId="{E64A978E-169E-483F-A7C6-8B0723840B81}" destId="{7A1D3E67-882F-4584-8B87-CDF516AF9095}" srcOrd="0" destOrd="0" presId="urn:microsoft.com/office/officeart/2008/layout/LinedList"/>
    <dgm:cxn modelId="{7332FED4-0CAB-4F8A-A704-FC64A1C913EF}" type="presParOf" srcId="{E64A978E-169E-483F-A7C6-8B0723840B81}" destId="{302C7641-0F57-44FD-8E13-F5A11216DEA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A2E8A9-07F4-47F9-BFC0-7B9D44D18024}">
      <dsp:nvSpPr>
        <dsp:cNvPr id="0" name=""/>
        <dsp:cNvSpPr/>
      </dsp:nvSpPr>
      <dsp:spPr>
        <a:xfrm>
          <a:off x="0" y="553"/>
          <a:ext cx="594830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756E45-7036-4381-93AC-35633C446164}">
      <dsp:nvSpPr>
        <dsp:cNvPr id="0" name=""/>
        <dsp:cNvSpPr/>
      </dsp:nvSpPr>
      <dsp:spPr>
        <a:xfrm>
          <a:off x="0" y="553"/>
          <a:ext cx="5948305" cy="647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Ethical Standard: Competence &amp; Impairment</a:t>
          </a:r>
          <a:endParaRPr lang="en-US" sz="2000" kern="1200"/>
        </a:p>
      </dsp:txBody>
      <dsp:txXfrm>
        <a:off x="0" y="553"/>
        <a:ext cx="5948305" cy="647960"/>
      </dsp:txXfrm>
    </dsp:sp>
    <dsp:sp modelId="{124E9973-C609-4341-B94D-2773AE53449D}">
      <dsp:nvSpPr>
        <dsp:cNvPr id="0" name=""/>
        <dsp:cNvSpPr/>
      </dsp:nvSpPr>
      <dsp:spPr>
        <a:xfrm>
          <a:off x="0" y="648514"/>
          <a:ext cx="594830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C30C64-ABDD-493E-B7A5-F12DEFB481FF}">
      <dsp:nvSpPr>
        <dsp:cNvPr id="0" name=""/>
        <dsp:cNvSpPr/>
      </dsp:nvSpPr>
      <dsp:spPr>
        <a:xfrm>
          <a:off x="0" y="648514"/>
          <a:ext cx="5948305" cy="647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Burnout, grief, illness, relationship stress</a:t>
          </a:r>
        </a:p>
      </dsp:txBody>
      <dsp:txXfrm>
        <a:off x="0" y="648514"/>
        <a:ext cx="5948305" cy="647960"/>
      </dsp:txXfrm>
    </dsp:sp>
    <dsp:sp modelId="{2132EAC8-2746-4B32-A157-18F7FC2599F3}">
      <dsp:nvSpPr>
        <dsp:cNvPr id="0" name=""/>
        <dsp:cNvSpPr/>
      </dsp:nvSpPr>
      <dsp:spPr>
        <a:xfrm>
          <a:off x="0" y="1296474"/>
          <a:ext cx="5948305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BBA10F-2C8F-45DA-97AA-D7050B317D4C}">
      <dsp:nvSpPr>
        <dsp:cNvPr id="0" name=""/>
        <dsp:cNvSpPr/>
      </dsp:nvSpPr>
      <dsp:spPr>
        <a:xfrm>
          <a:off x="0" y="1296474"/>
          <a:ext cx="5948305" cy="647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Reduced empathy, poor boundaries, avoidance</a:t>
          </a:r>
        </a:p>
      </dsp:txBody>
      <dsp:txXfrm>
        <a:off x="0" y="1296474"/>
        <a:ext cx="5948305" cy="647960"/>
      </dsp:txXfrm>
    </dsp:sp>
    <dsp:sp modelId="{1FC931CC-F736-413C-93AE-7CB407F0BC00}">
      <dsp:nvSpPr>
        <dsp:cNvPr id="0" name=""/>
        <dsp:cNvSpPr/>
      </dsp:nvSpPr>
      <dsp:spPr>
        <a:xfrm>
          <a:off x="0" y="1944435"/>
          <a:ext cx="5948305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BEFC43-5B85-45E2-AA0B-8C4AB6EF629F}">
      <dsp:nvSpPr>
        <dsp:cNvPr id="0" name=""/>
        <dsp:cNvSpPr/>
      </dsp:nvSpPr>
      <dsp:spPr>
        <a:xfrm>
          <a:off x="0" y="1944435"/>
          <a:ext cx="5948305" cy="647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Ethical Responsibilities:</a:t>
          </a:r>
          <a:endParaRPr lang="en-US" sz="2000" kern="1200"/>
        </a:p>
      </dsp:txBody>
      <dsp:txXfrm>
        <a:off x="0" y="1944435"/>
        <a:ext cx="5948305" cy="647960"/>
      </dsp:txXfrm>
    </dsp:sp>
    <dsp:sp modelId="{84E7AE94-0279-4928-8A8C-67D23C25C39A}">
      <dsp:nvSpPr>
        <dsp:cNvPr id="0" name=""/>
        <dsp:cNvSpPr/>
      </dsp:nvSpPr>
      <dsp:spPr>
        <a:xfrm>
          <a:off x="0" y="2592395"/>
          <a:ext cx="5948305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00BF06-BBA8-4917-9D4E-3271A925E184}">
      <dsp:nvSpPr>
        <dsp:cNvPr id="0" name=""/>
        <dsp:cNvSpPr/>
      </dsp:nvSpPr>
      <dsp:spPr>
        <a:xfrm>
          <a:off x="0" y="2592395"/>
          <a:ext cx="5948305" cy="647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Monitor your own functioning</a:t>
          </a:r>
        </a:p>
      </dsp:txBody>
      <dsp:txXfrm>
        <a:off x="0" y="2592395"/>
        <a:ext cx="5948305" cy="647960"/>
      </dsp:txXfrm>
    </dsp:sp>
    <dsp:sp modelId="{C081A901-E457-4467-9DE0-D7C8C59C927E}">
      <dsp:nvSpPr>
        <dsp:cNvPr id="0" name=""/>
        <dsp:cNvSpPr/>
      </dsp:nvSpPr>
      <dsp:spPr>
        <a:xfrm>
          <a:off x="0" y="3240356"/>
          <a:ext cx="594830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43309E-CE0A-4F22-A281-381BECDB1219}">
      <dsp:nvSpPr>
        <dsp:cNvPr id="0" name=""/>
        <dsp:cNvSpPr/>
      </dsp:nvSpPr>
      <dsp:spPr>
        <a:xfrm>
          <a:off x="0" y="3240356"/>
          <a:ext cx="5948305" cy="647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Seek support</a:t>
          </a:r>
        </a:p>
      </dsp:txBody>
      <dsp:txXfrm>
        <a:off x="0" y="3240356"/>
        <a:ext cx="5948305" cy="647960"/>
      </dsp:txXfrm>
    </dsp:sp>
    <dsp:sp modelId="{0EBC8E02-605D-43AA-BC7C-2EA0FEA3A142}">
      <dsp:nvSpPr>
        <dsp:cNvPr id="0" name=""/>
        <dsp:cNvSpPr/>
      </dsp:nvSpPr>
      <dsp:spPr>
        <a:xfrm>
          <a:off x="0" y="3888316"/>
          <a:ext cx="594830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1D3E67-882F-4584-8B87-CDF516AF9095}">
      <dsp:nvSpPr>
        <dsp:cNvPr id="0" name=""/>
        <dsp:cNvSpPr/>
      </dsp:nvSpPr>
      <dsp:spPr>
        <a:xfrm>
          <a:off x="0" y="3888316"/>
          <a:ext cx="5948305" cy="647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Avoid practicing beyond your emotional capacity</a:t>
          </a:r>
        </a:p>
      </dsp:txBody>
      <dsp:txXfrm>
        <a:off x="0" y="3888316"/>
        <a:ext cx="5948305" cy="6479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BF8F2-C4F7-6AC1-2118-EFD3EDFAD0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96A0FE-A6E5-6EAE-A5EB-96D1C3155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CB6BF-A8C8-1265-0E70-3CFBB6359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28D0-3EE5-471F-9749-E2E688DEF8A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991B1-7C99-FB45-F334-0BB19F98E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826AFB-7C3E-DD25-13AC-FB3D0B878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9C3A-569A-4E30-935D-CEB2D0F0C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52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0ED52-ED6D-2F64-6353-D86009B9B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590030-801B-C57F-CD96-46A7D2123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61D49-A69C-527B-09D6-7D1E31AF3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28D0-3EE5-471F-9749-E2E688DEF8A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F549B9-C2F7-9E90-531E-D24E40334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2EA2B-973F-8764-FD3C-91BFF454D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9C3A-569A-4E30-935D-CEB2D0F0C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7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50AF42-FDC3-72C1-EB59-EDBFCA2413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639E05-EFEA-174C-C4DA-D96D7844A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EACB2C-603D-F06C-67FB-1BA2561CC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28D0-3EE5-471F-9749-E2E688DEF8A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B0136-F915-917D-B626-D41A750C4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4A79D-FE7E-589D-AED1-3CBE326F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9C3A-569A-4E30-935D-CEB2D0F0C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09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E9608-4CFF-A001-EBD8-099C860F8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0C7D7-6988-C788-CB1F-FDE7ACDA76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6B6D8-1169-AD4E-F563-748D6419D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28D0-3EE5-471F-9749-E2E688DEF8A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8D332-E2EF-96FA-DB2A-9CAA61031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C6380-0769-481B-211E-AEA56F01F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9C3A-569A-4E30-935D-CEB2D0F0C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84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D191F-E376-7F09-FF6C-6F6EA28C5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CA80B1-222E-7857-7CF0-77885EA36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8B7AF-16AF-24FD-8AE0-0C3380AF1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28D0-3EE5-471F-9749-E2E688DEF8A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AF86C-378A-1B63-01BB-915F1187E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EE2F88-0009-A790-9174-1649210B4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9C3A-569A-4E30-935D-CEB2D0F0C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53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D632B-9B41-4BA4-E067-6F16F773D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D31DA-1F73-095A-72FD-77C7429991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0E3625-C887-D7ED-DFBA-2DD4B6DBE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D7DDB0-D8BC-BFB4-CEA8-1D766B790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28D0-3EE5-471F-9749-E2E688DEF8A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E479B-EC85-11FE-5452-A681487FA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94082-B208-EFF6-657C-F42AA60BF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9C3A-569A-4E30-935D-CEB2D0F0C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50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4E9F4-DD19-DF20-CBD0-C8CD2E014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79FE7-6B00-1BE6-B2AE-610C5D921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045C0B-7D55-A056-F332-81940C27D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6B5580-F4F1-CC3E-4520-7E39173C0F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F5DA80-C145-62F6-0916-97D40C26E8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9188D9-39C8-4F41-8896-799474427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28D0-3EE5-471F-9749-E2E688DEF8A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7CDF41-4630-6F8C-590F-5C26BAE82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8F80BA-57D1-BAEE-8E59-BFEEE4C22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9C3A-569A-4E30-935D-CEB2D0F0C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07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2CED1-A4E9-8D85-13D4-A3726D8A4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BF56A1-5DCC-0738-0E2D-F31EE80CA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28D0-3EE5-471F-9749-E2E688DEF8A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F9B6B6-3A07-CE40-E730-7C399BF21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5004AC-AEC1-75D6-E0BF-E575F255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9C3A-569A-4E30-935D-CEB2D0F0C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12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960158-FE77-AC42-B052-407F765C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28D0-3EE5-471F-9749-E2E688DEF8A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4A4CE3-29FC-5858-90FF-0326D6A54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F3EDD-6D0C-DFCE-DFEB-6C3574BB7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9C3A-569A-4E30-935D-CEB2D0F0C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37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2D409-FB3A-A325-7DFF-9E19391DB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33BA8-EBEC-FA67-8274-CC93DFCDE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5887A8-E37B-F746-2F1A-93331328A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98CAE-1C2C-5DA1-E999-133A50BE7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28D0-3EE5-471F-9749-E2E688DEF8A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86F38-0690-3F40-0387-9FDDD7233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77D55-180E-A383-E702-7C818B4A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9C3A-569A-4E30-935D-CEB2D0F0C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39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E5E62-9F00-0A78-AA54-77D52651D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99CE73-55B6-92A7-846F-90B0F07166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F6FE6E-8104-8474-962C-E3C8EDA9F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E45A8F-AB00-C71B-7F26-6A0F08E7F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28D0-3EE5-471F-9749-E2E688DEF8A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5C82A-BF07-1566-325C-87D2D3A26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0A19CB-75C8-EBAE-A1EF-76F372265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39C3A-569A-4E30-935D-CEB2D0F0C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398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8B9266-61AF-DAA9-177E-D60D5E5DD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3A1401-E146-CD9D-8109-699DE91CF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730F1-8BDF-585A-6CC9-E7C0C2C6D6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6028D0-3EE5-471F-9749-E2E688DEF8A2}" type="datetimeFigureOut">
              <a:rPr lang="en-US" smtClean="0"/>
              <a:t>3/24/2026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77A62-4ABA-4A35-EA50-1E1AF433C1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52FAF-7F66-77A5-0918-6A3E9A59FE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039C3A-569A-4E30-935D-CEB2D0F0C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7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mailto:Rebecca.Daigneault@minotstateu.edu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8CFA7A-EA9E-38EB-8BDD-68F9391238B0}"/>
              </a:ext>
            </a:extLst>
          </p:cNvPr>
          <p:cNvSpPr txBox="1"/>
          <p:nvPr/>
        </p:nvSpPr>
        <p:spPr>
          <a:xfrm>
            <a:off x="5963113" y="1597280"/>
            <a:ext cx="4978735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>
                <a:solidFill>
                  <a:schemeClr val="bg1"/>
                </a:solidFill>
                <a:latin typeface="Avenir Next LT Pro" panose="020B0504020202020204" pitchFamily="34" charset="0"/>
              </a:rPr>
              <a:t>Ethics for the Helping Professions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D17947-ECBD-AEBA-7085-B61F6BED1130}"/>
              </a:ext>
            </a:extLst>
          </p:cNvPr>
          <p:cNvSpPr txBox="1"/>
          <p:nvPr/>
        </p:nvSpPr>
        <p:spPr>
          <a:xfrm>
            <a:off x="6021750" y="4910563"/>
            <a:ext cx="53793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Rebecca D. Daigneault, MSW, LCSW</a:t>
            </a:r>
          </a:p>
          <a:p>
            <a:r>
              <a:rPr lang="en-US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Associate Professor/Field Education Director</a:t>
            </a:r>
          </a:p>
          <a:p>
            <a:r>
              <a:rPr lang="en-US" sz="2000" dirty="0">
                <a:solidFill>
                  <a:schemeClr val="bg1"/>
                </a:solidFill>
                <a:latin typeface="Avenir Next LT Pro" panose="020B0504020202020204" pitchFamily="34" charset="0"/>
              </a:rPr>
              <a:t>Social Work program</a:t>
            </a:r>
          </a:p>
        </p:txBody>
      </p:sp>
    </p:spTree>
    <p:extLst>
      <p:ext uri="{BB962C8B-B14F-4D97-AF65-F5344CB8AC3E}">
        <p14:creationId xmlns:p14="http://schemas.microsoft.com/office/powerpoint/2010/main" val="4193882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9257E3-D670-4FF5-E820-87C8D3FFF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3C19E6-B09E-AA27-BA15-FCDF59AD5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4600"/>
              <a:t>Case Example: Professional Impairment Due to Personal Stress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sX0" fmla="*/ 0 w 4480560"/>
              <a:gd name="csY0" fmla="*/ 0 h 18288"/>
              <a:gd name="csX1" fmla="*/ 595274 w 4480560"/>
              <a:gd name="csY1" fmla="*/ 0 h 18288"/>
              <a:gd name="csX2" fmla="*/ 1100938 w 4480560"/>
              <a:gd name="csY2" fmla="*/ 0 h 18288"/>
              <a:gd name="csX3" fmla="*/ 1651406 w 4480560"/>
              <a:gd name="csY3" fmla="*/ 0 h 18288"/>
              <a:gd name="csX4" fmla="*/ 2336292 w 4480560"/>
              <a:gd name="csY4" fmla="*/ 0 h 18288"/>
              <a:gd name="csX5" fmla="*/ 2931566 w 4480560"/>
              <a:gd name="csY5" fmla="*/ 0 h 18288"/>
              <a:gd name="csX6" fmla="*/ 3482035 w 4480560"/>
              <a:gd name="csY6" fmla="*/ 0 h 18288"/>
              <a:gd name="csX7" fmla="*/ 4480560 w 4480560"/>
              <a:gd name="csY7" fmla="*/ 0 h 18288"/>
              <a:gd name="csX8" fmla="*/ 4480560 w 4480560"/>
              <a:gd name="csY8" fmla="*/ 18288 h 18288"/>
              <a:gd name="csX9" fmla="*/ 3840480 w 4480560"/>
              <a:gd name="csY9" fmla="*/ 18288 h 18288"/>
              <a:gd name="csX10" fmla="*/ 3290011 w 4480560"/>
              <a:gd name="csY10" fmla="*/ 18288 h 18288"/>
              <a:gd name="csX11" fmla="*/ 2560320 w 4480560"/>
              <a:gd name="csY11" fmla="*/ 18288 h 18288"/>
              <a:gd name="csX12" fmla="*/ 1965046 w 4480560"/>
              <a:gd name="csY12" fmla="*/ 18288 h 18288"/>
              <a:gd name="csX13" fmla="*/ 1459382 w 4480560"/>
              <a:gd name="csY13" fmla="*/ 18288 h 18288"/>
              <a:gd name="csX14" fmla="*/ 774497 w 4480560"/>
              <a:gd name="csY14" fmla="*/ 18288 h 18288"/>
              <a:gd name="csX15" fmla="*/ 0 w 4480560"/>
              <a:gd name="csY15" fmla="*/ 18288 h 18288"/>
              <a:gd name="csX16" fmla="*/ 0 w 448056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AEB4E-3C4B-CF48-FABC-5C96FF3838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6087860"/>
          </a:xfrm>
        </p:spPr>
        <p:txBody>
          <a:bodyPr anchor="ctr">
            <a:noAutofit/>
          </a:bodyPr>
          <a:lstStyle/>
          <a:p>
            <a:r>
              <a:rPr lang="en-US" sz="2000" dirty="0"/>
              <a:t>Maria is a case manager who works with vulnerable adults in a community services agency. </a:t>
            </a:r>
          </a:p>
          <a:p>
            <a:r>
              <a:rPr lang="en-US" sz="2000" dirty="0"/>
              <a:t>Maria has been experiencing significant personal stress (divorce, difficulty sleeping, and drinking alcohol most evenings to cope with stress). </a:t>
            </a:r>
          </a:p>
          <a:p>
            <a:r>
              <a:rPr lang="en-US" sz="2000" dirty="0"/>
              <a:t>A colleague has noticed impairment at work.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Ethical issues:</a:t>
            </a:r>
          </a:p>
          <a:p>
            <a:r>
              <a:rPr lang="en-US" sz="2000" dirty="0"/>
              <a:t>Professional impairment</a:t>
            </a:r>
          </a:p>
          <a:p>
            <a:r>
              <a:rPr lang="en-US" sz="2000" dirty="0"/>
              <a:t>Client harm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Ethical responses:</a:t>
            </a:r>
          </a:p>
          <a:p>
            <a:r>
              <a:rPr lang="en-US" sz="2000" dirty="0"/>
              <a:t>Request reduced caseload</a:t>
            </a:r>
          </a:p>
          <a:p>
            <a:r>
              <a:rPr lang="en-US" sz="2000" dirty="0"/>
              <a:t>Seek supervision</a:t>
            </a:r>
          </a:p>
        </p:txBody>
      </p:sp>
    </p:spTree>
    <p:extLst>
      <p:ext uri="{BB962C8B-B14F-4D97-AF65-F5344CB8AC3E}">
        <p14:creationId xmlns:p14="http://schemas.microsoft.com/office/powerpoint/2010/main" val="1000539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81EA652-8C6A-4E69-BEB9-170809474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4026A73-1F7F-49F2-B319-8CA3B3D53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5298780A-33B9-4EA2-8F67-DE68AD628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F488E8B-4E1E-4402-8935-D4E6C0261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42C9F0-5704-00AD-E666-0C1421600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900" y="1188637"/>
            <a:ext cx="3141430" cy="4480726"/>
          </a:xfrm>
        </p:spPr>
        <p:txBody>
          <a:bodyPr>
            <a:normAutofit/>
          </a:bodyPr>
          <a:lstStyle/>
          <a:p>
            <a:pPr algn="r"/>
            <a:r>
              <a:rPr lang="en-US" sz="3100" b="1" dirty="0"/>
              <a:t>Power Differential, Dual Relationships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3AAC9B5-8015-485C-ACF9-A750390E9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852863"/>
            <a:ext cx="0" cy="3236495"/>
          </a:xfrm>
          <a:prstGeom prst="line">
            <a:avLst/>
          </a:prstGeom>
          <a:ln w="1905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3B5F1-5AF8-137F-62A5-5878B9BB1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8928" y="1338729"/>
            <a:ext cx="4795584" cy="4180542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Power Differential</a:t>
            </a:r>
            <a:endParaRPr lang="en-US" sz="2400" dirty="0"/>
          </a:p>
          <a:p>
            <a:pPr lvl="0"/>
            <a:r>
              <a:rPr lang="en-US" sz="2400" dirty="0"/>
              <a:t>Inherent authority in helping roles</a:t>
            </a:r>
          </a:p>
          <a:p>
            <a:pPr lvl="0"/>
            <a:r>
              <a:rPr lang="en-US" sz="2400" dirty="0"/>
              <a:t>Access to personal information</a:t>
            </a:r>
          </a:p>
          <a:p>
            <a:pPr lvl="0"/>
            <a:r>
              <a:rPr lang="en-US" sz="2400" dirty="0"/>
              <a:t>Influence over decisions and resources</a:t>
            </a:r>
          </a:p>
          <a:p>
            <a:pPr marL="0" lv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Dual Relationships:</a:t>
            </a:r>
            <a:endParaRPr lang="en-US" sz="2400" dirty="0"/>
          </a:p>
          <a:p>
            <a:pPr lvl="0"/>
            <a:r>
              <a:rPr lang="en-US" sz="2400" dirty="0"/>
              <a:t>Social, financial, familial, professional overlap</a:t>
            </a:r>
          </a:p>
          <a:p>
            <a:pPr lvl="0"/>
            <a:r>
              <a:rPr lang="en-US" sz="2400" dirty="0"/>
              <a:t>Not always unethical—but always risky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45830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72ABB1-0908-A5C0-28BB-2485531CC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D97799-4D4B-9CB3-600D-55CB8F5AC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sz="4100" b="1"/>
              <a:t>Case example: Small Town Dual Relationship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01304-52EC-8F8E-C9AC-376476FF87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151" y="2333297"/>
            <a:ext cx="5613009" cy="4405128"/>
          </a:xfrm>
        </p:spPr>
        <p:txBody>
          <a:bodyPr>
            <a:normAutofit/>
          </a:bodyPr>
          <a:lstStyle/>
          <a:p>
            <a:r>
              <a:rPr lang="en-US" sz="2200" dirty="0"/>
              <a:t>A case manager, Lisa, works in a small rural community where many people know each other. </a:t>
            </a:r>
          </a:p>
          <a:p>
            <a:r>
              <a:rPr lang="en-US" sz="2200" dirty="0"/>
              <a:t>New client, Tom, a vulnerable adult, started attending the same church. </a:t>
            </a:r>
          </a:p>
          <a:p>
            <a:r>
              <a:rPr lang="en-US" sz="2200" dirty="0"/>
              <a:t>Tom approaches Lisa in front of several other church members and begins talking about his case</a:t>
            </a:r>
          </a:p>
          <a:p>
            <a:r>
              <a:rPr lang="en-US" sz="2200" b="1" dirty="0"/>
              <a:t>Possible response: </a:t>
            </a:r>
            <a:r>
              <a:rPr lang="en-US" sz="2200" dirty="0"/>
              <a:t>Discuss boundaries with Tom, avoid discussing services in public settings, and consult with a supervisor about managing dual relationships in rural practice.</a:t>
            </a:r>
          </a:p>
          <a:p>
            <a:endParaRPr lang="en-US" sz="1700" dirty="0"/>
          </a:p>
        </p:txBody>
      </p:sp>
      <p:pic>
        <p:nvPicPr>
          <p:cNvPr id="5" name="Picture 4" descr="Panoramic of lavender field and a single distant tree">
            <a:extLst>
              <a:ext uri="{FF2B5EF4-FFF2-40B4-BE49-F238E27FC236}">
                <a16:creationId xmlns:a16="http://schemas.microsoft.com/office/drawing/2014/main" id="{F2C29E27-1E59-83FB-895E-935D3DB2E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r="39677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9195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A20E52-F94C-2194-7612-E27A2C0F2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b="1"/>
              <a:t>Conflicts of Interest 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B88B5-9DC8-2EBE-B425-163C427DC7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/>
              <a:t>Conflicts of Interest:</a:t>
            </a:r>
            <a:endParaRPr lang="en-US" sz="2200" dirty="0"/>
          </a:p>
          <a:p>
            <a:pPr lvl="0"/>
            <a:r>
              <a:rPr lang="en-US" sz="2200" dirty="0"/>
              <a:t>When personal, financial, or relational interests interfere with professional judgment</a:t>
            </a:r>
          </a:p>
          <a:p>
            <a:pPr lvl="0"/>
            <a:endParaRPr lang="en-US" sz="2200" dirty="0"/>
          </a:p>
          <a:p>
            <a:r>
              <a:rPr lang="en-US" sz="2200" dirty="0"/>
              <a:t>With conflict of interest, it’s important to Ask: “Who benefits? Who carries the risk?”</a:t>
            </a:r>
          </a:p>
          <a:p>
            <a:pPr lvl="0"/>
            <a:endParaRPr lang="en-US" sz="2200" dirty="0"/>
          </a:p>
          <a:p>
            <a:endParaRPr lang="en-US" sz="2200" dirty="0"/>
          </a:p>
        </p:txBody>
      </p:sp>
      <p:pic>
        <p:nvPicPr>
          <p:cNvPr id="5" name="Picture 4" descr="Black and white spiralling staircase">
            <a:extLst>
              <a:ext uri="{FF2B5EF4-FFF2-40B4-BE49-F238E27FC236}">
                <a16:creationId xmlns:a16="http://schemas.microsoft.com/office/drawing/2014/main" id="{B2FCCEB1-EFC2-DF90-590D-60393F243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8" r="10278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99999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3042A-3622-95A1-60DD-F6B8A1203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4CBE62-B325-B7E4-0513-00188A683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4600" b="1"/>
              <a:t>Case Example: Conflict of Interest and Gift Giving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631F6-A331-42A5-1A4B-F0AFCAF0F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en-US" sz="2600" dirty="0"/>
              <a:t>Sandra is a case manager who helped Mrs. Hernandez access food assistance, transportation, and medical care.</a:t>
            </a:r>
          </a:p>
          <a:p>
            <a:r>
              <a:rPr lang="en-US" sz="2600" dirty="0"/>
              <a:t>During the holiday season, Mrs. Hernandez gives Sandra a $100 gift card</a:t>
            </a:r>
          </a:p>
          <a:p>
            <a:r>
              <a:rPr lang="en-US" sz="2600" dirty="0"/>
              <a:t> </a:t>
            </a:r>
            <a:r>
              <a:rPr lang="en-US" sz="2600" b="1" dirty="0"/>
              <a:t>Possible response: </a:t>
            </a:r>
            <a:r>
              <a:rPr lang="en-US" sz="2600" dirty="0"/>
              <a:t>Thank the client, explain agency policy, suggest an alternative, or donate the gift to the agency.</a:t>
            </a:r>
          </a:p>
          <a:p>
            <a:endParaRPr lang="en-US" sz="2400" dirty="0"/>
          </a:p>
          <a:p>
            <a:endParaRPr lang="en-US" sz="2200" dirty="0"/>
          </a:p>
        </p:txBody>
      </p:sp>
      <p:pic>
        <p:nvPicPr>
          <p:cNvPr id="5" name="Picture 4" descr="Close-up of package with blank tag">
            <a:extLst>
              <a:ext uri="{FF2B5EF4-FFF2-40B4-BE49-F238E27FC236}">
                <a16:creationId xmlns:a16="http://schemas.microsoft.com/office/drawing/2014/main" id="{4883AE2F-B4A0-8D11-1CC1-C59F4753F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31266" b="3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55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eated person at wood table, holding pencil and writing on lined paper page in open notebook">
            <a:extLst>
              <a:ext uri="{FF2B5EF4-FFF2-40B4-BE49-F238E27FC236}">
                <a16:creationId xmlns:a16="http://schemas.microsoft.com/office/drawing/2014/main" id="{FB1A5F4E-AAF2-2247-9F6E-5C66097B7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0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39C4B6-6B0D-06A4-E666-3C94318D5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Informed Consent </a:t>
            </a:r>
            <a:endParaRPr lang="en-US" sz="4000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39375-D914-2A3A-EF5A-65F265D91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5038"/>
            <a:ext cx="4746674" cy="44874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Informed consent</a:t>
            </a:r>
            <a:r>
              <a:rPr lang="en-US" sz="1800" dirty="0"/>
              <a:t> is the process of giving someone clear, complete information about a service, treatment, or decision so they can </a:t>
            </a:r>
            <a:r>
              <a:rPr lang="en-US" sz="1800" b="1" dirty="0"/>
              <a:t>voluntarily agree (or refuse) with full understanding</a:t>
            </a:r>
            <a:r>
              <a:rPr lang="en-US" sz="1800" dirty="0"/>
              <a:t>.</a:t>
            </a:r>
            <a:endParaRPr lang="en-US" sz="1800" b="1" dirty="0"/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Informed Consent Includes:</a:t>
            </a:r>
            <a:endParaRPr lang="en-US" sz="1800" dirty="0"/>
          </a:p>
          <a:p>
            <a:pPr lvl="0"/>
            <a:r>
              <a:rPr lang="en-US" sz="1800" dirty="0"/>
              <a:t>Nature and purpose of services</a:t>
            </a:r>
          </a:p>
          <a:p>
            <a:pPr lvl="0"/>
            <a:r>
              <a:rPr lang="en-US" sz="1800" dirty="0"/>
              <a:t>Risks and benefits</a:t>
            </a:r>
          </a:p>
          <a:p>
            <a:pPr lvl="0"/>
            <a:r>
              <a:rPr lang="en-US" sz="1800" dirty="0"/>
              <a:t>Limits of confidentiality (mandated reporter)</a:t>
            </a:r>
          </a:p>
          <a:p>
            <a:pPr lvl="0"/>
            <a:r>
              <a:rPr lang="en-US" sz="1800" dirty="0"/>
              <a:t>Fees, policies, and client rights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01158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57E739-652B-C315-7A19-2BBB7E63A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9AD63B-1947-3CCA-771E-D3B029514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en-US" sz="5400" b="1"/>
              <a:t>Case Example: Informed Consent Dilemma</a:t>
            </a:r>
            <a:br>
              <a:rPr lang="en-US" sz="5400"/>
            </a:br>
            <a:r>
              <a:rPr lang="en-US" sz="5400"/>
              <a:t> 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sX0" fmla="*/ 0 w 4480560"/>
              <a:gd name="csY0" fmla="*/ 0 h 18288"/>
              <a:gd name="csX1" fmla="*/ 595274 w 4480560"/>
              <a:gd name="csY1" fmla="*/ 0 h 18288"/>
              <a:gd name="csX2" fmla="*/ 1100938 w 4480560"/>
              <a:gd name="csY2" fmla="*/ 0 h 18288"/>
              <a:gd name="csX3" fmla="*/ 1651406 w 4480560"/>
              <a:gd name="csY3" fmla="*/ 0 h 18288"/>
              <a:gd name="csX4" fmla="*/ 2336292 w 4480560"/>
              <a:gd name="csY4" fmla="*/ 0 h 18288"/>
              <a:gd name="csX5" fmla="*/ 2931566 w 4480560"/>
              <a:gd name="csY5" fmla="*/ 0 h 18288"/>
              <a:gd name="csX6" fmla="*/ 3482035 w 4480560"/>
              <a:gd name="csY6" fmla="*/ 0 h 18288"/>
              <a:gd name="csX7" fmla="*/ 4480560 w 4480560"/>
              <a:gd name="csY7" fmla="*/ 0 h 18288"/>
              <a:gd name="csX8" fmla="*/ 4480560 w 4480560"/>
              <a:gd name="csY8" fmla="*/ 18288 h 18288"/>
              <a:gd name="csX9" fmla="*/ 3840480 w 4480560"/>
              <a:gd name="csY9" fmla="*/ 18288 h 18288"/>
              <a:gd name="csX10" fmla="*/ 3290011 w 4480560"/>
              <a:gd name="csY10" fmla="*/ 18288 h 18288"/>
              <a:gd name="csX11" fmla="*/ 2560320 w 4480560"/>
              <a:gd name="csY11" fmla="*/ 18288 h 18288"/>
              <a:gd name="csX12" fmla="*/ 1965046 w 4480560"/>
              <a:gd name="csY12" fmla="*/ 18288 h 18288"/>
              <a:gd name="csX13" fmla="*/ 1459382 w 4480560"/>
              <a:gd name="csY13" fmla="*/ 18288 h 18288"/>
              <a:gd name="csX14" fmla="*/ 774497 w 4480560"/>
              <a:gd name="csY14" fmla="*/ 18288 h 18288"/>
              <a:gd name="csX15" fmla="*/ 0 w 4480560"/>
              <a:gd name="csY15" fmla="*/ 18288 h 18288"/>
              <a:gd name="csX16" fmla="*/ 0 w 448056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C2CE93-1778-AF26-EBC4-66688A5A7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9" y="552090"/>
            <a:ext cx="6224334" cy="6200401"/>
          </a:xfrm>
        </p:spPr>
        <p:txBody>
          <a:bodyPr anchor="ctr">
            <a:normAutofit lnSpcReduction="10000"/>
          </a:bodyPr>
          <a:lstStyle/>
          <a:p>
            <a:r>
              <a:rPr lang="en-US" sz="2200" dirty="0"/>
              <a:t>A case manager, Danielle, works at a community agency </a:t>
            </a:r>
          </a:p>
          <a:p>
            <a:r>
              <a:rPr lang="en-US" sz="2200" dirty="0"/>
              <a:t>New client, Mr. Patel, a 72-year-old man who recently immigrated to the United States and has limited English proficiency.</a:t>
            </a:r>
          </a:p>
          <a:p>
            <a:r>
              <a:rPr lang="en-US" sz="2200" dirty="0"/>
              <a:t>Mr. Patel signs several release-of-information forms.</a:t>
            </a:r>
          </a:p>
          <a:p>
            <a:r>
              <a:rPr lang="en-US" sz="2200" dirty="0"/>
              <a:t>Danielle later learns Mr. Patel seemed confused about what was signed.</a:t>
            </a:r>
          </a:p>
          <a:p>
            <a:pPr marL="0" indent="0">
              <a:buNone/>
            </a:pPr>
            <a:r>
              <a:rPr lang="en-US" sz="2200" b="1" dirty="0"/>
              <a:t>Possible response:</a:t>
            </a:r>
            <a:endParaRPr lang="en-US" sz="2200" dirty="0"/>
          </a:p>
          <a:p>
            <a:r>
              <a:rPr lang="en-US" sz="2200" dirty="0"/>
              <a:t>Explain forms in plain language.</a:t>
            </a:r>
          </a:p>
          <a:p>
            <a:pPr lvl="0"/>
            <a:r>
              <a:rPr lang="en-US" sz="2200" dirty="0"/>
              <a:t>Use professional interpreter</a:t>
            </a:r>
          </a:p>
          <a:p>
            <a:pPr lvl="0"/>
            <a:r>
              <a:rPr lang="en-US" sz="2200" dirty="0"/>
              <a:t>Review exactly what information will be shared and with whom.</a:t>
            </a:r>
          </a:p>
          <a:p>
            <a:pPr lvl="0"/>
            <a:r>
              <a:rPr lang="en-US" sz="2200" dirty="0"/>
              <a:t>Give option to limit or withdraw consent </a:t>
            </a:r>
          </a:p>
          <a:p>
            <a:pPr lvl="0"/>
            <a:r>
              <a:rPr lang="en-US" sz="2200"/>
              <a:t>Document </a:t>
            </a:r>
            <a:r>
              <a:rPr lang="en-US" sz="2200" dirty="0"/>
              <a:t>the conversation and updated consent.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77108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02366B-95E2-D019-752B-3BBB6C4D6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78BEF8-A13B-0E1F-BF30-0E981C25E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5400" b="1"/>
              <a:t>Self‑Determination 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sX0" fmla="*/ 0 w 10972800"/>
              <a:gd name="csY0" fmla="*/ 0 h 18288"/>
              <a:gd name="csX1" fmla="*/ 356616 w 10972800"/>
              <a:gd name="csY1" fmla="*/ 0 h 18288"/>
              <a:gd name="csX2" fmla="*/ 1042416 w 10972800"/>
              <a:gd name="csY2" fmla="*/ 0 h 18288"/>
              <a:gd name="csX3" fmla="*/ 1947672 w 10972800"/>
              <a:gd name="csY3" fmla="*/ 0 h 18288"/>
              <a:gd name="csX4" fmla="*/ 2633472 w 10972800"/>
              <a:gd name="csY4" fmla="*/ 0 h 18288"/>
              <a:gd name="csX5" fmla="*/ 2990088 w 10972800"/>
              <a:gd name="csY5" fmla="*/ 0 h 18288"/>
              <a:gd name="csX6" fmla="*/ 3456432 w 10972800"/>
              <a:gd name="csY6" fmla="*/ 0 h 18288"/>
              <a:gd name="csX7" fmla="*/ 4361688 w 10972800"/>
              <a:gd name="csY7" fmla="*/ 0 h 18288"/>
              <a:gd name="csX8" fmla="*/ 5266944 w 10972800"/>
              <a:gd name="csY8" fmla="*/ 0 h 18288"/>
              <a:gd name="csX9" fmla="*/ 6172200 w 10972800"/>
              <a:gd name="csY9" fmla="*/ 0 h 18288"/>
              <a:gd name="csX10" fmla="*/ 6528816 w 10972800"/>
              <a:gd name="csY10" fmla="*/ 0 h 18288"/>
              <a:gd name="csX11" fmla="*/ 7214616 w 10972800"/>
              <a:gd name="csY11" fmla="*/ 0 h 18288"/>
              <a:gd name="csX12" fmla="*/ 7790688 w 10972800"/>
              <a:gd name="csY12" fmla="*/ 0 h 18288"/>
              <a:gd name="csX13" fmla="*/ 8147304 w 10972800"/>
              <a:gd name="csY13" fmla="*/ 0 h 18288"/>
              <a:gd name="csX14" fmla="*/ 9052560 w 10972800"/>
              <a:gd name="csY14" fmla="*/ 0 h 18288"/>
              <a:gd name="csX15" fmla="*/ 9409176 w 10972800"/>
              <a:gd name="csY15" fmla="*/ 0 h 18288"/>
              <a:gd name="csX16" fmla="*/ 9765792 w 10972800"/>
              <a:gd name="csY16" fmla="*/ 0 h 18288"/>
              <a:gd name="csX17" fmla="*/ 10341864 w 10972800"/>
              <a:gd name="csY17" fmla="*/ 0 h 18288"/>
              <a:gd name="csX18" fmla="*/ 10972800 w 10972800"/>
              <a:gd name="csY18" fmla="*/ 0 h 18288"/>
              <a:gd name="csX19" fmla="*/ 10972800 w 10972800"/>
              <a:gd name="csY19" fmla="*/ 18288 h 18288"/>
              <a:gd name="csX20" fmla="*/ 10177272 w 10972800"/>
              <a:gd name="csY20" fmla="*/ 18288 h 18288"/>
              <a:gd name="csX21" fmla="*/ 9820656 w 10972800"/>
              <a:gd name="csY21" fmla="*/ 18288 h 18288"/>
              <a:gd name="csX22" fmla="*/ 9464040 w 10972800"/>
              <a:gd name="csY22" fmla="*/ 18288 h 18288"/>
              <a:gd name="csX23" fmla="*/ 8778240 w 10972800"/>
              <a:gd name="csY23" fmla="*/ 18288 h 18288"/>
              <a:gd name="csX24" fmla="*/ 8421624 w 10972800"/>
              <a:gd name="csY24" fmla="*/ 18288 h 18288"/>
              <a:gd name="csX25" fmla="*/ 7735824 w 10972800"/>
              <a:gd name="csY25" fmla="*/ 18288 h 18288"/>
              <a:gd name="csX26" fmla="*/ 6940296 w 10972800"/>
              <a:gd name="csY26" fmla="*/ 18288 h 18288"/>
              <a:gd name="csX27" fmla="*/ 6254496 w 10972800"/>
              <a:gd name="csY27" fmla="*/ 18288 h 18288"/>
              <a:gd name="csX28" fmla="*/ 5458968 w 10972800"/>
              <a:gd name="csY28" fmla="*/ 18288 h 18288"/>
              <a:gd name="csX29" fmla="*/ 4663440 w 10972800"/>
              <a:gd name="csY29" fmla="*/ 18288 h 18288"/>
              <a:gd name="csX30" fmla="*/ 4306824 w 10972800"/>
              <a:gd name="csY30" fmla="*/ 18288 h 18288"/>
              <a:gd name="csX31" fmla="*/ 3840480 w 10972800"/>
              <a:gd name="csY31" fmla="*/ 18288 h 18288"/>
              <a:gd name="csX32" fmla="*/ 3264408 w 10972800"/>
              <a:gd name="csY32" fmla="*/ 18288 h 18288"/>
              <a:gd name="csX33" fmla="*/ 2578608 w 10972800"/>
              <a:gd name="csY33" fmla="*/ 18288 h 18288"/>
              <a:gd name="csX34" fmla="*/ 1673352 w 10972800"/>
              <a:gd name="csY34" fmla="*/ 18288 h 18288"/>
              <a:gd name="csX35" fmla="*/ 877824 w 10972800"/>
              <a:gd name="csY35" fmla="*/ 18288 h 18288"/>
              <a:gd name="csX36" fmla="*/ 0 w 10972800"/>
              <a:gd name="csY36" fmla="*/ 18288 h 18288"/>
              <a:gd name="csX37" fmla="*/ 0 w 10972800"/>
              <a:gd name="csY3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3D0B8-242B-6BF6-9C87-77330AC6EC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Self‑Determination:</a:t>
            </a:r>
            <a:endParaRPr lang="en-US" sz="2400" dirty="0"/>
          </a:p>
          <a:p>
            <a:pPr lvl="0"/>
            <a:r>
              <a:rPr lang="en-US" sz="2400" dirty="0"/>
              <a:t>Respecting clients’ right to make choices</a:t>
            </a:r>
          </a:p>
          <a:p>
            <a:pPr lvl="0"/>
            <a:r>
              <a:rPr lang="en-US" sz="2400" dirty="0"/>
              <a:t>Navigating disagreements with client decisions</a:t>
            </a:r>
          </a:p>
          <a:p>
            <a:pPr lvl="0"/>
            <a:r>
              <a:rPr lang="en-US" sz="2400" dirty="0"/>
              <a:t>Limits when there is risk of serious harm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Reflection Question:</a:t>
            </a:r>
            <a:endParaRPr lang="en-US" sz="2400" dirty="0"/>
          </a:p>
          <a:p>
            <a:pPr lvl="0"/>
            <a:r>
              <a:rPr lang="en-US" sz="2400" dirty="0"/>
              <a:t>How do we respect client autonomy without imposing our values?</a:t>
            </a:r>
          </a:p>
          <a:p>
            <a:endParaRPr lang="en-US" sz="2200" dirty="0"/>
          </a:p>
        </p:txBody>
      </p:sp>
      <p:pic>
        <p:nvPicPr>
          <p:cNvPr id="5" name="Picture 4" descr="Blue push pin surrounded by circle of red push pins">
            <a:extLst>
              <a:ext uri="{FF2B5EF4-FFF2-40B4-BE49-F238E27FC236}">
                <a16:creationId xmlns:a16="http://schemas.microsoft.com/office/drawing/2014/main" id="{DA50033B-3743-41FD-C717-2C2BD6AB5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7" r="17907" b="2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96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5D277F-3052-7D5D-5D32-902CFD0CA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usinesswomen listening in a meeting">
            <a:extLst>
              <a:ext uri="{FF2B5EF4-FFF2-40B4-BE49-F238E27FC236}">
                <a16:creationId xmlns:a16="http://schemas.microsoft.com/office/drawing/2014/main" id="{A89FE1C8-902A-0129-ACD1-76AC3BC6F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64A6B1-83FD-4A2E-1538-C2CD54168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3100" b="1"/>
              <a:t>Abandonment, Termination &amp; Continuity of Care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831BC-22B6-076E-C584-62D85CBB3C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4358" y="2434201"/>
            <a:ext cx="4629442" cy="42901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Abandonment Defined:</a:t>
            </a:r>
            <a:endParaRPr lang="en-US" sz="2000" dirty="0"/>
          </a:p>
          <a:p>
            <a:pPr lvl="0"/>
            <a:r>
              <a:rPr lang="en-US" sz="2000" dirty="0"/>
              <a:t>Ending services without appropriate notice or referral</a:t>
            </a:r>
          </a:p>
          <a:p>
            <a:pPr marL="0" indent="0">
              <a:buNone/>
            </a:pPr>
            <a:r>
              <a:rPr lang="en-US" sz="2000" b="1" dirty="0"/>
              <a:t>Ethical Termination </a:t>
            </a:r>
            <a:r>
              <a:rPr lang="en-US" sz="2000" dirty="0"/>
              <a:t>ensures services end responsibly and with the client’s well-being in mind. </a:t>
            </a:r>
          </a:p>
          <a:p>
            <a:pPr marL="0" indent="0">
              <a:buNone/>
            </a:pPr>
            <a:r>
              <a:rPr lang="en-US" sz="2000" b="1" dirty="0"/>
              <a:t>Includes:</a:t>
            </a:r>
            <a:endParaRPr lang="en-US" sz="2000" dirty="0"/>
          </a:p>
          <a:p>
            <a:pPr lvl="0"/>
            <a:r>
              <a:rPr lang="en-US" sz="2000" dirty="0"/>
              <a:t>Adequate notice</a:t>
            </a:r>
          </a:p>
          <a:p>
            <a:pPr lvl="0"/>
            <a:r>
              <a:rPr lang="en-US" sz="2000" dirty="0"/>
              <a:t>Clear rationale</a:t>
            </a:r>
          </a:p>
          <a:p>
            <a:pPr lvl="0"/>
            <a:r>
              <a:rPr lang="en-US" sz="2000" dirty="0"/>
              <a:t>Referrals and transition planning</a:t>
            </a:r>
          </a:p>
          <a:p>
            <a:pPr lvl="0"/>
            <a:r>
              <a:rPr lang="en-US" sz="2000" dirty="0"/>
              <a:t>Documentation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340051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17210D-4903-E595-365A-4FE375BE9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Open pages of book">
            <a:extLst>
              <a:ext uri="{FF2B5EF4-FFF2-40B4-BE49-F238E27FC236}">
                <a16:creationId xmlns:a16="http://schemas.microsoft.com/office/drawing/2014/main" id="{B6CBEB8E-A3E5-9B33-CA41-2BAE297F2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1" r="11446"/>
          <a:stretch>
            <a:fillRect/>
          </a:stretch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7BB4D8-DFDD-1CEB-37F7-D3CC56308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en-US" sz="3400" b="1" dirty="0"/>
              <a:t>Wrap‑Up &amp; Key Takeaways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FD0A5-4BB5-4EF2-673D-D11C9EB83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3" y="2213625"/>
            <a:ext cx="5964113" cy="4482598"/>
          </a:xfrm>
        </p:spPr>
        <p:txBody>
          <a:bodyPr anchor="t">
            <a:normAutofit/>
          </a:bodyPr>
          <a:lstStyle/>
          <a:p>
            <a:pPr lvl="0"/>
            <a:r>
              <a:rPr lang="en-US" sz="2400" dirty="0"/>
              <a:t>Ethics begin with self‑awareness</a:t>
            </a:r>
          </a:p>
          <a:p>
            <a:pPr lvl="0"/>
            <a:r>
              <a:rPr lang="en-US" sz="2400" dirty="0"/>
              <a:t>Personal well‑being directly impacts client care</a:t>
            </a:r>
          </a:p>
          <a:p>
            <a:pPr lvl="0"/>
            <a:r>
              <a:rPr lang="en-US" sz="2400" dirty="0"/>
              <a:t>Power and boundaries require ongoing attention</a:t>
            </a:r>
          </a:p>
          <a:p>
            <a:pPr lvl="0"/>
            <a:r>
              <a:rPr lang="en-US" sz="2400" dirty="0"/>
              <a:t>Use informed consent and honor self‑determination</a:t>
            </a:r>
          </a:p>
          <a:p>
            <a:pPr lvl="0"/>
            <a:r>
              <a:rPr lang="en-US" sz="2400" dirty="0"/>
              <a:t>Never practice alone—consult early and often</a:t>
            </a:r>
          </a:p>
          <a:p>
            <a:pPr lvl="0"/>
            <a:r>
              <a:rPr lang="en-US" sz="2400" dirty="0"/>
              <a:t>Ethical practice is a skill that deepens with reflection, humility, and support.</a:t>
            </a:r>
          </a:p>
          <a:p>
            <a:pPr lvl="0"/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394559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2580BF-6CF6-D8CF-3846-B0D5CD09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 b="1"/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359EC-5236-24B5-2BEA-7A7C7B078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324912"/>
            <a:ext cx="4646905" cy="4533088"/>
          </a:xfrm>
        </p:spPr>
        <p:txBody>
          <a:bodyPr anchor="ctr">
            <a:norm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Identify how self-awareness impacts ethical practice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Recognize common ethical risks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Apply core ethical principles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Use an ethical decision-making model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400" dirty="0">
                <a:latin typeface="Arial" panose="020B0604020202020204" pitchFamily="34" charset="0"/>
              </a:rPr>
              <a:t>Know when to seek supervision/consultation </a:t>
            </a:r>
          </a:p>
          <a:p>
            <a:endParaRPr lang="en-US" sz="1700" dirty="0"/>
          </a:p>
        </p:txBody>
      </p:sp>
      <p:pic>
        <p:nvPicPr>
          <p:cNvPr id="5" name="Picture 4" descr="Colorful carved figures of humans">
            <a:extLst>
              <a:ext uri="{FF2B5EF4-FFF2-40B4-BE49-F238E27FC236}">
                <a16:creationId xmlns:a16="http://schemas.microsoft.com/office/drawing/2014/main" id="{5D3F66D2-7E06-62D7-66D1-D9DB7C2945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414" r="18181" b="-1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756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73F4C5-933E-C511-FD61-70AE3BABFE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664A4-D2A0-F9D9-EEF0-0E7452D98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anchor="b">
            <a:normAutofit/>
          </a:bodyPr>
          <a:lstStyle/>
          <a:p>
            <a:r>
              <a:rPr lang="en-US" sz="3700" b="1"/>
              <a:t>Closing Self-Reflection Question</a:t>
            </a:r>
            <a:br>
              <a:rPr lang="en-US" sz="3700"/>
            </a:br>
            <a:endParaRPr lang="en-US" sz="37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9514A2-B265-977C-9DC4-A71921DC19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665" r="16987" b="-2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10DDB-4A27-FCAA-F4AF-6FF81FC5AF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200" dirty="0"/>
              <a:t>What is one ethical area you want to be more intentional about in your work?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08963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24B752-629D-C9F2-6758-F0207AAB8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1DDCE-64AA-9172-E426-F662A06E1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4016" y="365125"/>
            <a:ext cx="8939784" cy="1325563"/>
          </a:xfrm>
        </p:spPr>
        <p:txBody>
          <a:bodyPr/>
          <a:lstStyle/>
          <a:p>
            <a:pPr algn="ctr"/>
            <a:r>
              <a:rPr lang="en-US" b="1" dirty="0"/>
              <a:t>References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A24B1-70DE-8D4A-3C38-C3244711D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4016" y="1825625"/>
            <a:ext cx="8939784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National Association of Social Workers. (2021). </a:t>
            </a:r>
            <a:r>
              <a:rPr lang="en-US" i="1" dirty="0"/>
              <a:t>Code of ethics of the National Association of Social Workers</a:t>
            </a:r>
            <a:r>
              <a:rPr lang="en-US" dirty="0"/>
              <a:t>. https://www.socialworkers.org/About/Ethics/Code-of-Ethics/Code-of-Ethics-English.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Strom-Gottfried, K. A. (2015). </a:t>
            </a:r>
            <a:r>
              <a:rPr lang="en-US" i="1" dirty="0"/>
              <a:t>Straight talk about professional ethics</a:t>
            </a:r>
            <a:r>
              <a:rPr lang="en-US" dirty="0"/>
              <a:t> (3rd ed.). Lyceum Books.</a:t>
            </a:r>
          </a:p>
        </p:txBody>
      </p:sp>
    </p:spTree>
    <p:extLst>
      <p:ext uri="{BB962C8B-B14F-4D97-AF65-F5344CB8AC3E}">
        <p14:creationId xmlns:p14="http://schemas.microsoft.com/office/powerpoint/2010/main" val="2946906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67609C-19E1-3106-1E1D-B43A475D1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EAE5B1-796A-E20F-01FD-94089C105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 b="1"/>
              <a:t>Contact info</a:t>
            </a:r>
            <a:br>
              <a:rPr lang="en-US" sz="4000"/>
            </a:b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CCCE8-A112-EE82-771B-5350BF475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000">
              <a:hlinkClick r:id="rId2"/>
            </a:endParaRPr>
          </a:p>
          <a:p>
            <a:pPr marL="0" indent="0">
              <a:buNone/>
            </a:pPr>
            <a:r>
              <a:rPr lang="en-US" sz="2000">
                <a:hlinkClick r:id="rId2"/>
              </a:rPr>
              <a:t>Rebecca.Daigneault@minotstateu.edu</a:t>
            </a:r>
            <a:r>
              <a:rPr lang="en-US" sz="2000"/>
              <a:t> 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(701) 858-3510</a:t>
            </a:r>
          </a:p>
        </p:txBody>
      </p:sp>
      <p:pic>
        <p:nvPicPr>
          <p:cNvPr id="5" name="Picture 4" descr="Person holding mouse">
            <a:extLst>
              <a:ext uri="{FF2B5EF4-FFF2-40B4-BE49-F238E27FC236}">
                <a16:creationId xmlns:a16="http://schemas.microsoft.com/office/drawing/2014/main" id="{987BD5E7-DC99-B29F-6D5B-99D7D49A54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995" r="18605" b="-2"/>
          <a:stretch>
            <a:fillRect/>
          </a:stretch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025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841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89ED38-3949-C7F5-56B6-4CFEAB787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99BEF6-98D6-A852-EDDB-5C08DB410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409" y="762001"/>
            <a:ext cx="4156512" cy="1708244"/>
          </a:xfrm>
        </p:spPr>
        <p:txBody>
          <a:bodyPr anchor="ctr">
            <a:normAutofit/>
          </a:bodyPr>
          <a:lstStyle/>
          <a:p>
            <a:r>
              <a:rPr lang="en-US" sz="4000" b="1">
                <a:latin typeface="+mn-lt"/>
              </a:rPr>
              <a:t>Foundations of Ethics</a:t>
            </a:r>
          </a:p>
        </p:txBody>
      </p:sp>
      <p:pic>
        <p:nvPicPr>
          <p:cNvPr id="5" name="Picture 4" descr="Hand holding tree">
            <a:extLst>
              <a:ext uri="{FF2B5EF4-FFF2-40B4-BE49-F238E27FC236}">
                <a16:creationId xmlns:a16="http://schemas.microsoft.com/office/drawing/2014/main" id="{D136C0A9-5FF7-8D21-7B3D-D3616B6BE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8" r="13407" b="2"/>
          <a:stretch>
            <a:fillRect/>
          </a:stretch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15B7F-A0B1-71F6-1FF2-F23863612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409" y="2470245"/>
            <a:ext cx="4156512" cy="43877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Do No Harm:</a:t>
            </a:r>
          </a:p>
          <a:p>
            <a:pPr lvl="0"/>
            <a:r>
              <a:rPr lang="en-US" sz="2400" dirty="0"/>
              <a:t>Preventing foreseeable harm (emotional, psychological, relational)</a:t>
            </a:r>
          </a:p>
          <a:p>
            <a:pPr lvl="0"/>
            <a:r>
              <a:rPr lang="en-US" sz="2400" dirty="0"/>
              <a:t>Harm can occur even with good intentions</a:t>
            </a:r>
          </a:p>
          <a:p>
            <a:pPr lvl="0"/>
            <a:r>
              <a:rPr lang="en-US" sz="2400" dirty="0"/>
              <a:t>Recognizing when </a:t>
            </a:r>
            <a:r>
              <a:rPr lang="en-US" sz="2400" i="1" dirty="0"/>
              <a:t>inaction</a:t>
            </a:r>
            <a:r>
              <a:rPr lang="en-US" sz="2400" dirty="0"/>
              <a:t> can also cause harm</a:t>
            </a:r>
          </a:p>
          <a:p>
            <a:pPr lvl="0"/>
            <a:r>
              <a:rPr lang="en-US" sz="2400" dirty="0"/>
              <a:t>Duty to protect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63416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86E5EF-FF57-CD8D-D9FE-B4E7397F8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380997" y="381001"/>
            <a:ext cx="6858001" cy="6095995"/>
          </a:xfrm>
          <a:prstGeom prst="rect">
            <a:avLst/>
          </a:prstGeom>
          <a:ln>
            <a:noFill/>
          </a:ln>
          <a:effectLst>
            <a:outerShdw blurRad="381000" dist="101600" sx="99000" sy="99000" algn="l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DA0BB6-94CB-F651-E904-070393F3B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13" y="4544704"/>
            <a:ext cx="4792635" cy="1811645"/>
          </a:xfrm>
        </p:spPr>
        <p:txBody>
          <a:bodyPr anchor="ctr">
            <a:normAutofit/>
          </a:bodyPr>
          <a:lstStyle/>
          <a:p>
            <a:r>
              <a:rPr lang="en-US" sz="4000" b="1" dirty="0"/>
              <a:t>Ethical Decision‑Making Model</a:t>
            </a:r>
          </a:p>
        </p:txBody>
      </p:sp>
      <p:pic>
        <p:nvPicPr>
          <p:cNvPr id="5" name="Picture 4" descr="White arrows going to the red target">
            <a:extLst>
              <a:ext uri="{FF2B5EF4-FFF2-40B4-BE49-F238E27FC236}">
                <a16:creationId xmlns:a16="http://schemas.microsoft.com/office/drawing/2014/main" id="{966F3A52-25A0-59B6-9C83-2C02AAFDD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" r="-1" b="-1"/>
          <a:stretch>
            <a:fillRect/>
          </a:stretch>
        </p:blipFill>
        <p:spPr>
          <a:xfrm>
            <a:off x="-1" y="10"/>
            <a:ext cx="6096001" cy="411479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9C4B32-41AC-FB44-7D16-2AE8D7BEA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457" y="196948"/>
            <a:ext cx="5277130" cy="6414867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rPr lang="en-US" sz="3600" dirty="0"/>
              <a:t>Identify issue → Consult code → Gather info → Consider options → Decide → Reflect</a:t>
            </a:r>
          </a:p>
          <a:p>
            <a:pPr marL="0" indent="0">
              <a:buNone/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508040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2161D4-C21C-D25B-2630-0A2B1B095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4D09A-5C46-D55F-AD77-7035EE0A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871146"/>
            <a:ext cx="5444382" cy="1143003"/>
          </a:xfrm>
        </p:spPr>
        <p:txBody>
          <a:bodyPr anchor="t">
            <a:normAutofit/>
          </a:bodyPr>
          <a:lstStyle/>
          <a:p>
            <a:r>
              <a:rPr lang="en-US" sz="3200" b="1" dirty="0"/>
              <a:t>Supervision, Mentorship &amp; Consultation </a:t>
            </a:r>
          </a:p>
        </p:txBody>
      </p:sp>
      <p:pic>
        <p:nvPicPr>
          <p:cNvPr id="5" name="Picture 4" descr="City lights focused in magnifying glass">
            <a:extLst>
              <a:ext uri="{FF2B5EF4-FFF2-40B4-BE49-F238E27FC236}">
                <a16:creationId xmlns:a16="http://schemas.microsoft.com/office/drawing/2014/main" id="{BF41A414-D089-5639-F107-A762B13F7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5" r="24407" b="-1"/>
          <a:stretch>
            <a:fillRect/>
          </a:stretch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1ED59-6C10-9B96-3BDC-D85D240EE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014151"/>
            <a:ext cx="5444382" cy="4843849"/>
          </a:xfrm>
        </p:spPr>
        <p:txBody>
          <a:bodyPr>
            <a:noAutofit/>
          </a:bodyPr>
          <a:lstStyle/>
          <a:p>
            <a:r>
              <a:rPr lang="en-US" sz="2000" b="1" dirty="0"/>
              <a:t>Supervision</a:t>
            </a:r>
            <a:r>
              <a:rPr lang="en-US" sz="2000" dirty="0"/>
              <a:t> is a formal, ongoing process in which a more experienced professional (supervisor) provides oversight, guidance, and evaluation of another’s work.</a:t>
            </a:r>
          </a:p>
          <a:p>
            <a:r>
              <a:rPr lang="en-US" sz="2000" b="1" dirty="0"/>
              <a:t>Mentorship</a:t>
            </a:r>
            <a:r>
              <a:rPr lang="en-US" sz="2000" dirty="0"/>
              <a:t> is a supportive, developmental relationship. Mentoring offers guidance, encouragement, and career advice to a less experienced individual.</a:t>
            </a:r>
          </a:p>
          <a:p>
            <a:r>
              <a:rPr lang="en-US" sz="2000" b="1" dirty="0"/>
              <a:t>Consultation</a:t>
            </a:r>
            <a:r>
              <a:rPr lang="en-US" sz="2000" dirty="0"/>
              <a:t> is a professional collaboration where an individual seeks expert advice or perspective on a specific issue, case, or situation.</a:t>
            </a:r>
          </a:p>
        </p:txBody>
      </p:sp>
    </p:spTree>
    <p:extLst>
      <p:ext uri="{BB962C8B-B14F-4D97-AF65-F5344CB8AC3E}">
        <p14:creationId xmlns:p14="http://schemas.microsoft.com/office/powerpoint/2010/main" val="1222592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FB0984-9125-FADB-D549-54CD2F9017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CFE21D-3C41-9AE3-9C51-017CBCAE3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3" y="1396686"/>
            <a:ext cx="3314299" cy="3842579"/>
          </a:xfrm>
        </p:spPr>
        <p:txBody>
          <a:bodyPr>
            <a:normAutofit/>
          </a:bodyPr>
          <a:lstStyle/>
          <a:p>
            <a:r>
              <a:rPr lang="en-US" sz="4100" dirty="0">
                <a:solidFill>
                  <a:srgbClr val="FFFFFF"/>
                </a:solidFill>
              </a:rPr>
              <a:t>Supervision, Mentorship &amp; Consultation </a:t>
            </a:r>
          </a:p>
        </p:txBody>
      </p:sp>
      <p:sp>
        <p:nvSpPr>
          <p:cNvPr id="29" name="Arc 28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DF5850-5316-B038-CA7E-A527B6F712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119031"/>
            <a:ext cx="5650773" cy="56334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1100" b="1" dirty="0"/>
          </a:p>
          <a:p>
            <a:pPr marL="0" indent="0">
              <a:buNone/>
            </a:pPr>
            <a:r>
              <a:rPr lang="en-US" sz="2000" b="1" dirty="0"/>
              <a:t>Why Consultation Is Ethical Practice:</a:t>
            </a:r>
            <a:endParaRPr lang="en-US" sz="2000" dirty="0"/>
          </a:p>
          <a:p>
            <a:pPr lvl="0"/>
            <a:r>
              <a:rPr lang="en-US" sz="2000" dirty="0"/>
              <a:t>Reduces blind spots</a:t>
            </a:r>
          </a:p>
          <a:p>
            <a:pPr lvl="0"/>
            <a:r>
              <a:rPr lang="en-US" sz="2000" dirty="0"/>
              <a:t>Protects clients and professionals</a:t>
            </a:r>
          </a:p>
          <a:p>
            <a:pPr lvl="0"/>
            <a:r>
              <a:rPr lang="en-US" sz="2000" dirty="0"/>
              <a:t>Supports sound decision‑making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Who to Consult:</a:t>
            </a:r>
            <a:endParaRPr lang="en-US" sz="2000" dirty="0"/>
          </a:p>
          <a:p>
            <a:pPr lvl="0"/>
            <a:r>
              <a:rPr lang="en-US" sz="2000" dirty="0"/>
              <a:t>Supervisor</a:t>
            </a:r>
          </a:p>
          <a:p>
            <a:pPr lvl="0"/>
            <a:r>
              <a:rPr lang="en-US" sz="2000" dirty="0"/>
              <a:t>Trusted mentor</a:t>
            </a:r>
          </a:p>
          <a:p>
            <a:pPr lvl="0"/>
            <a:r>
              <a:rPr lang="en-US" sz="2000" dirty="0"/>
              <a:t>Ethics committee</a:t>
            </a:r>
          </a:p>
          <a:p>
            <a:pPr lvl="0"/>
            <a:r>
              <a:rPr lang="en-US" sz="2000" dirty="0"/>
              <a:t>Legal or professional resources when needed</a:t>
            </a:r>
          </a:p>
          <a:p>
            <a:pPr marL="0" lv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Key Reminder:</a:t>
            </a:r>
            <a:endParaRPr lang="en-US" sz="2000" dirty="0"/>
          </a:p>
          <a:p>
            <a:r>
              <a:rPr lang="en-US" sz="2000" dirty="0"/>
              <a:t>“Seeking consultation is not a weakness—it is an ethical responsibility.”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080287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3ECBE1F1-D69B-4AFA-ABD5-8E41720EF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ood human figure">
            <a:extLst>
              <a:ext uri="{FF2B5EF4-FFF2-40B4-BE49-F238E27FC236}">
                <a16:creationId xmlns:a16="http://schemas.microsoft.com/office/drawing/2014/main" id="{DFFFD19C-46AF-B468-19A2-42E815B5E0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7341" b="-2"/>
          <a:stretch>
            <a:fillRect/>
          </a:stretch>
        </p:blipFill>
        <p:spPr>
          <a:xfrm>
            <a:off x="-1" y="-2"/>
            <a:ext cx="5410198" cy="68580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03A6265-E10C-4B85-9C20-E75FCAF9C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197" y="-1"/>
            <a:ext cx="6781802" cy="2286000"/>
          </a:xfrm>
          <a:prstGeom prst="rect">
            <a:avLst/>
          </a:prstGeom>
          <a:ln>
            <a:noFill/>
          </a:ln>
          <a:effectLst>
            <a:outerShdw blurRad="355600" dist="152400" sx="95000" sy="95000" algn="t" rotWithShape="0">
              <a:srgbClr val="000000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782D3E-972A-C6BB-C810-478A06847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317" y="405685"/>
            <a:ext cx="5464968" cy="1559301"/>
          </a:xfrm>
        </p:spPr>
        <p:txBody>
          <a:bodyPr>
            <a:normAutofit/>
          </a:bodyPr>
          <a:lstStyle/>
          <a:p>
            <a:r>
              <a:rPr lang="en-US" sz="3700" dirty="0"/>
              <a:t>Self‑Awareness, Triggers &amp; Self‑Compassion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DFF3F-0F39-1A62-4892-43DA61363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317" y="2743200"/>
            <a:ext cx="5247340" cy="349687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Why Self‑Awareness is an Ethical responsibility</a:t>
            </a:r>
            <a:endParaRPr lang="en-US" sz="2400" dirty="0"/>
          </a:p>
          <a:p>
            <a:pPr lvl="0"/>
            <a:r>
              <a:rPr lang="en-US" sz="2400" dirty="0"/>
              <a:t>Countertransference</a:t>
            </a:r>
          </a:p>
          <a:p>
            <a:pPr lvl="0"/>
            <a:r>
              <a:rPr lang="en-US" sz="2400" dirty="0"/>
              <a:t>Bias, assumptions, and blind spots</a:t>
            </a:r>
          </a:p>
          <a:p>
            <a:pPr lvl="0"/>
            <a:r>
              <a:rPr lang="en-US" sz="2400" dirty="0"/>
              <a:t>Emotional reactivity vs. clinical response</a:t>
            </a:r>
          </a:p>
          <a:p>
            <a:pPr marL="0" lvl="0" indent="0">
              <a:buNone/>
            </a:pP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4287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14AA56-6998-8166-FBA5-1DA2746D6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351692"/>
            <a:ext cx="5334197" cy="1716259"/>
          </a:xfrm>
        </p:spPr>
        <p:txBody>
          <a:bodyPr anchor="ctr">
            <a:normAutofit/>
          </a:bodyPr>
          <a:lstStyle/>
          <a:p>
            <a:r>
              <a:rPr lang="en-US" sz="3700" dirty="0"/>
              <a:t>Self‑Awareness, Triggers &amp; Self‑Compassion</a:t>
            </a:r>
            <a:r>
              <a:rPr lang="en-US" sz="3700" b="1" dirty="0"/>
              <a:t> </a:t>
            </a:r>
            <a:endParaRPr lang="en-US" sz="3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DF51A-1217-106E-30FC-532C0F560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278967"/>
            <a:ext cx="5334197" cy="458992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Ethical Response to Being Triggered:</a:t>
            </a:r>
            <a:endParaRPr lang="en-US" sz="2000" dirty="0"/>
          </a:p>
          <a:p>
            <a:pPr lvl="0"/>
            <a:r>
              <a:rPr lang="en-US" sz="2000" dirty="0"/>
              <a:t>Pause and notice internal reactions</a:t>
            </a:r>
          </a:p>
          <a:p>
            <a:pPr lvl="0"/>
            <a:r>
              <a:rPr lang="en-US" sz="2000" dirty="0"/>
              <a:t>Separate personal from client material</a:t>
            </a:r>
          </a:p>
          <a:p>
            <a:pPr lvl="0"/>
            <a:r>
              <a:rPr lang="en-US" sz="2000" dirty="0"/>
              <a:t>Use supervision and consultation</a:t>
            </a:r>
          </a:p>
          <a:p>
            <a:pPr lvl="0"/>
            <a:r>
              <a:rPr lang="en-US" sz="2000" dirty="0"/>
              <a:t>Practice self‑compassion</a:t>
            </a:r>
          </a:p>
          <a:p>
            <a:pPr marL="0" lv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Reflection:</a:t>
            </a:r>
            <a:endParaRPr lang="en-US" sz="2000" dirty="0"/>
          </a:p>
          <a:p>
            <a:pPr lvl="0"/>
            <a:r>
              <a:rPr lang="en-US" sz="2000" dirty="0"/>
              <a:t>“What client behaviors tend to hook me emotionally?”</a:t>
            </a:r>
          </a:p>
          <a:p>
            <a:pPr lvl="0"/>
            <a:r>
              <a:rPr lang="en-US" sz="2000" dirty="0"/>
              <a:t>“How do I usually respond when I’m triggered?”</a:t>
            </a:r>
          </a:p>
          <a:p>
            <a:endParaRPr lang="en-US" sz="1700" dirty="0"/>
          </a:p>
        </p:txBody>
      </p:sp>
      <p:pic>
        <p:nvPicPr>
          <p:cNvPr id="5" name="Picture 4" descr="A digital balance scale using circles">
            <a:extLst>
              <a:ext uri="{FF2B5EF4-FFF2-40B4-BE49-F238E27FC236}">
                <a16:creationId xmlns:a16="http://schemas.microsoft.com/office/drawing/2014/main" id="{CB2BFF93-EF32-D031-BDDA-20BD82024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47" r="25070" b="1"/>
          <a:stretch>
            <a:fillRect/>
          </a:stretch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2062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771F7-658B-258F-5C07-687DA9FA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183129"/>
          </a:xfrm>
        </p:spPr>
        <p:txBody>
          <a:bodyPr anchor="t">
            <a:normAutofit/>
          </a:bodyPr>
          <a:lstStyle/>
          <a:p>
            <a:r>
              <a:rPr lang="en-US" sz="3200" b="1" dirty="0"/>
              <a:t>Personal Problems &amp; Professional Effectiveness </a:t>
            </a:r>
          </a:p>
        </p:txBody>
      </p:sp>
      <p:pic>
        <p:nvPicPr>
          <p:cNvPr id="8" name="Picture 7" descr="Person reading book">
            <a:extLst>
              <a:ext uri="{FF2B5EF4-FFF2-40B4-BE49-F238E27FC236}">
                <a16:creationId xmlns:a16="http://schemas.microsoft.com/office/drawing/2014/main" id="{5495487C-40D7-5CE8-1443-6D898F11C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7" r="28555" b="-1"/>
          <a:stretch>
            <a:fillRect/>
          </a:stretch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438224F-A508-81FA-6042-9A77B6C98CE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1344375"/>
              </p:ext>
            </p:extLst>
          </p:nvPr>
        </p:nvGraphicFramePr>
        <p:xfrm>
          <a:off x="5868556" y="2321169"/>
          <a:ext cx="5948305" cy="4536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931351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SU Colors">
      <a:dk1>
        <a:sysClr val="windowText" lastClr="000000"/>
      </a:dk1>
      <a:lt1>
        <a:sysClr val="window" lastClr="FFFFFF"/>
      </a:lt1>
      <a:dk2>
        <a:srgbClr val="CF202F"/>
      </a:dk2>
      <a:lt2>
        <a:srgbClr val="88D3E6"/>
      </a:lt2>
      <a:accent1>
        <a:srgbClr val="88D3E6"/>
      </a:accent1>
      <a:accent2>
        <a:srgbClr val="5B6770"/>
      </a:accent2>
      <a:accent3>
        <a:srgbClr val="046A38"/>
      </a:accent3>
      <a:accent4>
        <a:srgbClr val="88D3E6"/>
      </a:accent4>
      <a:accent5>
        <a:srgbClr val="5B6770"/>
      </a:accent5>
      <a:accent6>
        <a:srgbClr val="046A38"/>
      </a:accent6>
      <a:hlink>
        <a:srgbClr val="CF202F"/>
      </a:hlink>
      <a:folHlink>
        <a:srgbClr val="CF202F"/>
      </a:folHlink>
    </a:clrScheme>
    <a:fontScheme name="MSU Avenir Next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7ACC40827C2648A2B8ED9289928F8E" ma:contentTypeVersion="14" ma:contentTypeDescription="Create a new document." ma:contentTypeScope="" ma:versionID="b22370e5787ae711b6c88efa25f0d449">
  <xsd:schema xmlns:xsd="http://www.w3.org/2001/XMLSchema" xmlns:xs="http://www.w3.org/2001/XMLSchema" xmlns:p="http://schemas.microsoft.com/office/2006/metadata/properties" xmlns:ns2="81429b0d-1d42-4917-a46b-7e7d019350f8" xmlns:ns3="57f7a888-3d28-4425-a43d-d603a88319b4" targetNamespace="http://schemas.microsoft.com/office/2006/metadata/properties" ma:root="true" ma:fieldsID="ccc319273d68f9c826d7c13036535cb6" ns2:_="" ns3:_="">
    <xsd:import namespace="81429b0d-1d42-4917-a46b-7e7d019350f8"/>
    <xsd:import namespace="57f7a888-3d28-4425-a43d-d603a88319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429b0d-1d42-4917-a46b-7e7d019350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286ec34-a2ae-4ac6-b6b4-0b3167cce8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f7a888-3d28-4425-a43d-d603a88319b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1429b0d-1d42-4917-a46b-7e7d019350f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0B8EAEF-2A98-41A9-A2E9-F92419AC1ABD}"/>
</file>

<file path=customXml/itemProps2.xml><?xml version="1.0" encoding="utf-8"?>
<ds:datastoreItem xmlns:ds="http://schemas.openxmlformats.org/officeDocument/2006/customXml" ds:itemID="{227F1A38-EA41-4251-BC74-849A3B1BF1A6}"/>
</file>

<file path=customXml/itemProps3.xml><?xml version="1.0" encoding="utf-8"?>
<ds:datastoreItem xmlns:ds="http://schemas.openxmlformats.org/officeDocument/2006/customXml" ds:itemID="{CC5F07E3-F385-4F62-8B9D-C64AB80ECD3D}"/>
</file>

<file path=docMetadata/LabelInfo.xml><?xml version="1.0" encoding="utf-8"?>
<clbl:labelList xmlns:clbl="http://schemas.microsoft.com/office/2020/mipLabelMetadata">
  <clbl:label id="{ec37a091-b9a6-47e5-98d0-903d4a419203}" enabled="0" method="" siteId="{ec37a091-b9a6-47e5-98d0-903d4a41920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1059</Words>
  <Application>Microsoft Office PowerPoint</Application>
  <PresentationFormat>Widescreen</PresentationFormat>
  <Paragraphs>152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Avenir Next LT Pro</vt:lpstr>
      <vt:lpstr>Calibri</vt:lpstr>
      <vt:lpstr>Office Theme</vt:lpstr>
      <vt:lpstr>PowerPoint Presentation</vt:lpstr>
      <vt:lpstr>Learning Objectives</vt:lpstr>
      <vt:lpstr>Foundations of Ethics</vt:lpstr>
      <vt:lpstr>Ethical Decision‑Making Model</vt:lpstr>
      <vt:lpstr>Supervision, Mentorship &amp; Consultation </vt:lpstr>
      <vt:lpstr>Supervision, Mentorship &amp; Consultation </vt:lpstr>
      <vt:lpstr>Self‑Awareness, Triggers &amp; Self‑Compassion </vt:lpstr>
      <vt:lpstr>Self‑Awareness, Triggers &amp; Self‑Compassion </vt:lpstr>
      <vt:lpstr>Personal Problems &amp; Professional Effectiveness </vt:lpstr>
      <vt:lpstr>Case Example: Professional Impairment Due to Personal Stress</vt:lpstr>
      <vt:lpstr>Power Differential, Dual Relationships</vt:lpstr>
      <vt:lpstr>Case example: Small Town Dual Relationship</vt:lpstr>
      <vt:lpstr>Conflicts of Interest </vt:lpstr>
      <vt:lpstr>Case Example: Conflict of Interest and Gift Giving</vt:lpstr>
      <vt:lpstr>Informed Consent </vt:lpstr>
      <vt:lpstr>Case Example: Informed Consent Dilemma  </vt:lpstr>
      <vt:lpstr>Self‑Determination </vt:lpstr>
      <vt:lpstr>Abandonment, Termination &amp; Continuity of Care </vt:lpstr>
      <vt:lpstr>Wrap‑Up &amp; Key Takeaways </vt:lpstr>
      <vt:lpstr>Closing Self-Reflection Question </vt:lpstr>
      <vt:lpstr>References </vt:lpstr>
      <vt:lpstr>Contact info </vt:lpstr>
      <vt:lpstr>PowerPoint Presentation</vt:lpstr>
    </vt:vector>
  </TitlesOfParts>
  <Company>Minot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Krueger, Cole</dc:creator>
  <cp:lastModifiedBy>Daigneault, Rebecca</cp:lastModifiedBy>
  <cp:revision>2</cp:revision>
  <dcterms:created xsi:type="dcterms:W3CDTF">2024-05-31T21:09:50Z</dcterms:created>
  <dcterms:modified xsi:type="dcterms:W3CDTF">2026-03-24T22:54:01Z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0x010100917ACC40827C2648A2B8ED9289928F8E</vt:lpwstr>
  </property>
</Properties>
</file>