
<file path=[Content_Types].xml><?xml version="1.0" encoding="utf-8"?>
<Types xmlns="http://schemas.openxmlformats.org/package/2006/content-types">
  <Default Extension="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4"/>
  </p:sldMasterIdLst>
  <p:notesMasterIdLst>
    <p:notesMasterId r:id="rId23"/>
  </p:notesMasterIdLst>
  <p:sldIdLst>
    <p:sldId id="256" r:id="rId5"/>
    <p:sldId id="258" r:id="rId6"/>
    <p:sldId id="257" r:id="rId7"/>
    <p:sldId id="263" r:id="rId8"/>
    <p:sldId id="266" r:id="rId9"/>
    <p:sldId id="259" r:id="rId10"/>
    <p:sldId id="261" r:id="rId11"/>
    <p:sldId id="265" r:id="rId12"/>
    <p:sldId id="274" r:id="rId13"/>
    <p:sldId id="267" r:id="rId14"/>
    <p:sldId id="268" r:id="rId15"/>
    <p:sldId id="269" r:id="rId16"/>
    <p:sldId id="270" r:id="rId17"/>
    <p:sldId id="273" r:id="rId18"/>
    <p:sldId id="272" r:id="rId19"/>
    <p:sldId id="276" r:id="rId20"/>
    <p:sldId id="277" r:id="rId21"/>
    <p:sldId id="281" r:id="rId22"/>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6"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D1A62-E3EE-432D-B7A3-35E2939A80EF}" type="doc">
      <dgm:prSet loTypeId="urn:microsoft.com/office/officeart/2005/8/layout/list1" loCatId="list" qsTypeId="urn:microsoft.com/office/officeart/2005/8/quickstyle/simple2" qsCatId="simple" csTypeId="urn:microsoft.com/office/officeart/2005/8/colors/colorful1" csCatId="colorful"/>
      <dgm:spPr/>
      <dgm:t>
        <a:bodyPr/>
        <a:lstStyle/>
        <a:p>
          <a:endParaRPr lang="en-US"/>
        </a:p>
      </dgm:t>
    </dgm:pt>
    <dgm:pt modelId="{DD697E48-476A-4C16-A032-D4D13E92E096}">
      <dgm:prSet/>
      <dgm:spPr/>
      <dgm:t>
        <a:bodyPr/>
        <a:lstStyle/>
        <a:p>
          <a:r>
            <a:rPr lang="en-US" dirty="0">
              <a:solidFill>
                <a:schemeClr val="tx1"/>
              </a:solidFill>
            </a:rPr>
            <a:t>Sounds</a:t>
          </a:r>
        </a:p>
      </dgm:t>
    </dgm:pt>
    <dgm:pt modelId="{A2A43F5C-023F-4082-8B12-5DF251B02111}" type="parTrans" cxnId="{3E5D4575-F83E-4D27-8223-A09147E9350C}">
      <dgm:prSet/>
      <dgm:spPr/>
      <dgm:t>
        <a:bodyPr/>
        <a:lstStyle/>
        <a:p>
          <a:endParaRPr lang="en-US"/>
        </a:p>
      </dgm:t>
    </dgm:pt>
    <dgm:pt modelId="{C5E726DE-BE27-4E1A-9321-EFCE1EBFA2E8}" type="sibTrans" cxnId="{3E5D4575-F83E-4D27-8223-A09147E9350C}">
      <dgm:prSet/>
      <dgm:spPr/>
      <dgm:t>
        <a:bodyPr/>
        <a:lstStyle/>
        <a:p>
          <a:endParaRPr lang="en-US"/>
        </a:p>
      </dgm:t>
    </dgm:pt>
    <dgm:pt modelId="{CFC49B6B-8545-4FCC-AC11-7491BBB8084C}">
      <dgm:prSet/>
      <dgm:spPr/>
      <dgm:t>
        <a:bodyPr/>
        <a:lstStyle/>
        <a:p>
          <a:r>
            <a:rPr lang="en-US" dirty="0">
              <a:solidFill>
                <a:schemeClr val="tx1"/>
              </a:solidFill>
            </a:rPr>
            <a:t>Writing</a:t>
          </a:r>
        </a:p>
      </dgm:t>
    </dgm:pt>
    <dgm:pt modelId="{D2E9D484-D76F-426F-A0A3-AC82B1A5E44F}" type="parTrans" cxnId="{C0D435F3-A9E2-49C3-A8C5-E84621BC7000}">
      <dgm:prSet/>
      <dgm:spPr/>
      <dgm:t>
        <a:bodyPr/>
        <a:lstStyle/>
        <a:p>
          <a:endParaRPr lang="en-US"/>
        </a:p>
      </dgm:t>
    </dgm:pt>
    <dgm:pt modelId="{C23314AF-D2FD-47A0-8B19-D17D02195FC9}" type="sibTrans" cxnId="{C0D435F3-A9E2-49C3-A8C5-E84621BC7000}">
      <dgm:prSet/>
      <dgm:spPr/>
      <dgm:t>
        <a:bodyPr/>
        <a:lstStyle/>
        <a:p>
          <a:endParaRPr lang="en-US"/>
        </a:p>
      </dgm:t>
    </dgm:pt>
    <dgm:pt modelId="{FD75B935-BAB2-42E1-BD4B-09AE7B372E0D}">
      <dgm:prSet/>
      <dgm:spPr/>
      <dgm:t>
        <a:bodyPr/>
        <a:lstStyle/>
        <a:p>
          <a:r>
            <a:rPr lang="en-US" dirty="0">
              <a:solidFill>
                <a:schemeClr val="tx1"/>
              </a:solidFill>
            </a:rPr>
            <a:t>Touch</a:t>
          </a:r>
          <a:r>
            <a:rPr lang="en-US" dirty="0"/>
            <a:t> </a:t>
          </a:r>
        </a:p>
      </dgm:t>
    </dgm:pt>
    <dgm:pt modelId="{E12AAE07-2902-4D2C-B144-24EAD7688B34}" type="parTrans" cxnId="{C1CB0D24-0CB3-4BA4-98A5-C9940A444A43}">
      <dgm:prSet/>
      <dgm:spPr/>
      <dgm:t>
        <a:bodyPr/>
        <a:lstStyle/>
        <a:p>
          <a:endParaRPr lang="en-US"/>
        </a:p>
      </dgm:t>
    </dgm:pt>
    <dgm:pt modelId="{0C34F5CA-0BB7-4F87-9EC8-45A085429A72}" type="sibTrans" cxnId="{C1CB0D24-0CB3-4BA4-98A5-C9940A444A43}">
      <dgm:prSet/>
      <dgm:spPr/>
      <dgm:t>
        <a:bodyPr/>
        <a:lstStyle/>
        <a:p>
          <a:endParaRPr lang="en-US"/>
        </a:p>
      </dgm:t>
    </dgm:pt>
    <dgm:pt modelId="{01720F93-E67B-4A0C-B40D-F5C2AA301F8A}">
      <dgm:prSet/>
      <dgm:spPr/>
      <dgm:t>
        <a:bodyPr/>
        <a:lstStyle/>
        <a:p>
          <a:r>
            <a:rPr lang="en-US" dirty="0">
              <a:solidFill>
                <a:schemeClr val="tx1"/>
              </a:solidFill>
            </a:rPr>
            <a:t>Eye movements</a:t>
          </a:r>
        </a:p>
      </dgm:t>
    </dgm:pt>
    <dgm:pt modelId="{AB68CD6B-B3EF-403A-AF68-752735A5A5CD}" type="parTrans" cxnId="{DBEA8E62-EB1F-42B3-A115-67D66A2A62BF}">
      <dgm:prSet/>
      <dgm:spPr/>
      <dgm:t>
        <a:bodyPr/>
        <a:lstStyle/>
        <a:p>
          <a:endParaRPr lang="en-US"/>
        </a:p>
      </dgm:t>
    </dgm:pt>
    <dgm:pt modelId="{9A5E4323-67D9-44D6-84CB-94324EBC6A21}" type="sibTrans" cxnId="{DBEA8E62-EB1F-42B3-A115-67D66A2A62BF}">
      <dgm:prSet/>
      <dgm:spPr/>
      <dgm:t>
        <a:bodyPr/>
        <a:lstStyle/>
        <a:p>
          <a:endParaRPr lang="en-US"/>
        </a:p>
      </dgm:t>
    </dgm:pt>
    <dgm:pt modelId="{49398C90-FEEB-41A5-8A41-E636574F7F25}">
      <dgm:prSet/>
      <dgm:spPr/>
      <dgm:t>
        <a:bodyPr/>
        <a:lstStyle/>
        <a:p>
          <a:r>
            <a:rPr lang="en-US" dirty="0">
              <a:solidFill>
                <a:schemeClr val="tx1"/>
              </a:solidFill>
            </a:rPr>
            <a:t>Body language </a:t>
          </a:r>
        </a:p>
      </dgm:t>
    </dgm:pt>
    <dgm:pt modelId="{7080CBAE-FA30-4735-BE66-88E0683E61D3}" type="parTrans" cxnId="{B83B3C74-6087-4ED1-A3FC-A40EA0BC3906}">
      <dgm:prSet/>
      <dgm:spPr/>
      <dgm:t>
        <a:bodyPr/>
        <a:lstStyle/>
        <a:p>
          <a:endParaRPr lang="en-US"/>
        </a:p>
      </dgm:t>
    </dgm:pt>
    <dgm:pt modelId="{4E2F2B9C-3C72-4EC3-9D4D-87FD9C69663D}" type="sibTrans" cxnId="{B83B3C74-6087-4ED1-A3FC-A40EA0BC3906}">
      <dgm:prSet/>
      <dgm:spPr/>
      <dgm:t>
        <a:bodyPr/>
        <a:lstStyle/>
        <a:p>
          <a:endParaRPr lang="en-US"/>
        </a:p>
      </dgm:t>
    </dgm:pt>
    <dgm:pt modelId="{F6A6532A-6160-415A-93A8-789786B166C5}">
      <dgm:prSet/>
      <dgm:spPr/>
      <dgm:t>
        <a:bodyPr/>
        <a:lstStyle/>
        <a:p>
          <a:r>
            <a:rPr lang="en-US" dirty="0">
              <a:solidFill>
                <a:schemeClr val="tx1"/>
              </a:solidFill>
            </a:rPr>
            <a:t>Actions/Behaviors </a:t>
          </a:r>
        </a:p>
      </dgm:t>
    </dgm:pt>
    <dgm:pt modelId="{D3D10C0C-A797-4B99-AF5D-018A1F015634}" type="parTrans" cxnId="{2838FE1E-69A4-4C03-81E3-9BC5E06BD05D}">
      <dgm:prSet/>
      <dgm:spPr/>
      <dgm:t>
        <a:bodyPr/>
        <a:lstStyle/>
        <a:p>
          <a:endParaRPr lang="en-US"/>
        </a:p>
      </dgm:t>
    </dgm:pt>
    <dgm:pt modelId="{19FA7171-910B-4DE3-95BC-6A8CA33CF413}" type="sibTrans" cxnId="{2838FE1E-69A4-4C03-81E3-9BC5E06BD05D}">
      <dgm:prSet/>
      <dgm:spPr/>
      <dgm:t>
        <a:bodyPr/>
        <a:lstStyle/>
        <a:p>
          <a:endParaRPr lang="en-US"/>
        </a:p>
      </dgm:t>
    </dgm:pt>
    <dgm:pt modelId="{119AF806-5F74-4996-8447-9BDD43AA5640}">
      <dgm:prSet/>
      <dgm:spPr/>
      <dgm:t>
        <a:bodyPr/>
        <a:lstStyle/>
        <a:p>
          <a:r>
            <a:rPr lang="en-US" dirty="0">
              <a:solidFill>
                <a:schemeClr val="tx1"/>
              </a:solidFill>
            </a:rPr>
            <a:t>Gestures • Symbols/Pictures</a:t>
          </a:r>
        </a:p>
      </dgm:t>
    </dgm:pt>
    <dgm:pt modelId="{6C133E00-4DF3-4314-AE7C-3F8554B2953B}" type="parTrans" cxnId="{A8753D42-8342-4962-A578-C3CF383E0451}">
      <dgm:prSet/>
      <dgm:spPr/>
      <dgm:t>
        <a:bodyPr/>
        <a:lstStyle/>
        <a:p>
          <a:endParaRPr lang="en-US"/>
        </a:p>
      </dgm:t>
    </dgm:pt>
    <dgm:pt modelId="{01947305-D34D-487C-AF41-5C6D41FC6A97}" type="sibTrans" cxnId="{A8753D42-8342-4962-A578-C3CF383E0451}">
      <dgm:prSet/>
      <dgm:spPr/>
      <dgm:t>
        <a:bodyPr/>
        <a:lstStyle/>
        <a:p>
          <a:endParaRPr lang="en-US"/>
        </a:p>
      </dgm:t>
    </dgm:pt>
    <dgm:pt modelId="{BB3AF8F9-992D-4985-A8C7-3CF4B7DCC668}" type="pres">
      <dgm:prSet presAssocID="{FB9D1A62-E3EE-432D-B7A3-35E2939A80EF}" presName="linear" presStyleCnt="0">
        <dgm:presLayoutVars>
          <dgm:dir/>
          <dgm:animLvl val="lvl"/>
          <dgm:resizeHandles val="exact"/>
        </dgm:presLayoutVars>
      </dgm:prSet>
      <dgm:spPr/>
    </dgm:pt>
    <dgm:pt modelId="{F6F4B1A6-4419-4BF7-A179-7D574ADE79E9}" type="pres">
      <dgm:prSet presAssocID="{DD697E48-476A-4C16-A032-D4D13E92E096}" presName="parentLin" presStyleCnt="0"/>
      <dgm:spPr/>
    </dgm:pt>
    <dgm:pt modelId="{31ED2BDE-B5A3-4D44-A07F-7AFC1B91C401}" type="pres">
      <dgm:prSet presAssocID="{DD697E48-476A-4C16-A032-D4D13E92E096}" presName="parentLeftMargin" presStyleLbl="node1" presStyleIdx="0" presStyleCnt="7"/>
      <dgm:spPr/>
    </dgm:pt>
    <dgm:pt modelId="{9CFAFEA4-0F11-4E13-BEF8-BCA2AE71C89A}" type="pres">
      <dgm:prSet presAssocID="{DD697E48-476A-4C16-A032-D4D13E92E096}" presName="parentText" presStyleLbl="node1" presStyleIdx="0" presStyleCnt="7">
        <dgm:presLayoutVars>
          <dgm:chMax val="0"/>
          <dgm:bulletEnabled val="1"/>
        </dgm:presLayoutVars>
      </dgm:prSet>
      <dgm:spPr/>
    </dgm:pt>
    <dgm:pt modelId="{CA561D84-C582-40C5-A7F6-28089BCFAB99}" type="pres">
      <dgm:prSet presAssocID="{DD697E48-476A-4C16-A032-D4D13E92E096}" presName="negativeSpace" presStyleCnt="0"/>
      <dgm:spPr/>
    </dgm:pt>
    <dgm:pt modelId="{C87ED9AC-D336-42D2-89C0-94F698BBCCB5}" type="pres">
      <dgm:prSet presAssocID="{DD697E48-476A-4C16-A032-D4D13E92E096}" presName="childText" presStyleLbl="conFgAcc1" presStyleIdx="0" presStyleCnt="7">
        <dgm:presLayoutVars>
          <dgm:bulletEnabled val="1"/>
        </dgm:presLayoutVars>
      </dgm:prSet>
      <dgm:spPr/>
    </dgm:pt>
    <dgm:pt modelId="{E129C50A-04D2-4848-8F22-A1FB688B5686}" type="pres">
      <dgm:prSet presAssocID="{C5E726DE-BE27-4E1A-9321-EFCE1EBFA2E8}" presName="spaceBetweenRectangles" presStyleCnt="0"/>
      <dgm:spPr/>
    </dgm:pt>
    <dgm:pt modelId="{1157608F-93B8-48C1-AD38-62E4369D4155}" type="pres">
      <dgm:prSet presAssocID="{CFC49B6B-8545-4FCC-AC11-7491BBB8084C}" presName="parentLin" presStyleCnt="0"/>
      <dgm:spPr/>
    </dgm:pt>
    <dgm:pt modelId="{7EAC81B6-DA74-43A4-9E01-501345928095}" type="pres">
      <dgm:prSet presAssocID="{CFC49B6B-8545-4FCC-AC11-7491BBB8084C}" presName="parentLeftMargin" presStyleLbl="node1" presStyleIdx="0" presStyleCnt="7"/>
      <dgm:spPr/>
    </dgm:pt>
    <dgm:pt modelId="{9ADB729C-205A-4202-90C9-F3F2962E25BF}" type="pres">
      <dgm:prSet presAssocID="{CFC49B6B-8545-4FCC-AC11-7491BBB8084C}" presName="parentText" presStyleLbl="node1" presStyleIdx="1" presStyleCnt="7">
        <dgm:presLayoutVars>
          <dgm:chMax val="0"/>
          <dgm:bulletEnabled val="1"/>
        </dgm:presLayoutVars>
      </dgm:prSet>
      <dgm:spPr/>
    </dgm:pt>
    <dgm:pt modelId="{055ED5D2-AA69-478F-95D2-F3AD71786E6A}" type="pres">
      <dgm:prSet presAssocID="{CFC49B6B-8545-4FCC-AC11-7491BBB8084C}" presName="negativeSpace" presStyleCnt="0"/>
      <dgm:spPr/>
    </dgm:pt>
    <dgm:pt modelId="{41EB99B3-0799-4009-B484-4621FB1415E2}" type="pres">
      <dgm:prSet presAssocID="{CFC49B6B-8545-4FCC-AC11-7491BBB8084C}" presName="childText" presStyleLbl="conFgAcc1" presStyleIdx="1" presStyleCnt="7">
        <dgm:presLayoutVars>
          <dgm:bulletEnabled val="1"/>
        </dgm:presLayoutVars>
      </dgm:prSet>
      <dgm:spPr/>
    </dgm:pt>
    <dgm:pt modelId="{5559A274-2876-4033-85CD-FBCD075C19F0}" type="pres">
      <dgm:prSet presAssocID="{C23314AF-D2FD-47A0-8B19-D17D02195FC9}" presName="spaceBetweenRectangles" presStyleCnt="0"/>
      <dgm:spPr/>
    </dgm:pt>
    <dgm:pt modelId="{9806301B-69C2-417F-ACB1-66B75C38D8E8}" type="pres">
      <dgm:prSet presAssocID="{FD75B935-BAB2-42E1-BD4B-09AE7B372E0D}" presName="parentLin" presStyleCnt="0"/>
      <dgm:spPr/>
    </dgm:pt>
    <dgm:pt modelId="{762854A6-BCF1-4CC9-B996-9DFB135CE9A9}" type="pres">
      <dgm:prSet presAssocID="{FD75B935-BAB2-42E1-BD4B-09AE7B372E0D}" presName="parentLeftMargin" presStyleLbl="node1" presStyleIdx="1" presStyleCnt="7"/>
      <dgm:spPr/>
    </dgm:pt>
    <dgm:pt modelId="{06029506-9AD9-4792-BEDC-32E6DFF9A42D}" type="pres">
      <dgm:prSet presAssocID="{FD75B935-BAB2-42E1-BD4B-09AE7B372E0D}" presName="parentText" presStyleLbl="node1" presStyleIdx="2" presStyleCnt="7">
        <dgm:presLayoutVars>
          <dgm:chMax val="0"/>
          <dgm:bulletEnabled val="1"/>
        </dgm:presLayoutVars>
      </dgm:prSet>
      <dgm:spPr/>
    </dgm:pt>
    <dgm:pt modelId="{10E27664-3B19-4E34-B659-B72DFF4301C5}" type="pres">
      <dgm:prSet presAssocID="{FD75B935-BAB2-42E1-BD4B-09AE7B372E0D}" presName="negativeSpace" presStyleCnt="0"/>
      <dgm:spPr/>
    </dgm:pt>
    <dgm:pt modelId="{8F07E269-95F7-47C7-A4A8-F72986511754}" type="pres">
      <dgm:prSet presAssocID="{FD75B935-BAB2-42E1-BD4B-09AE7B372E0D}" presName="childText" presStyleLbl="conFgAcc1" presStyleIdx="2" presStyleCnt="7">
        <dgm:presLayoutVars>
          <dgm:bulletEnabled val="1"/>
        </dgm:presLayoutVars>
      </dgm:prSet>
      <dgm:spPr/>
    </dgm:pt>
    <dgm:pt modelId="{54344E60-E6F4-453C-875A-9A24C10D7429}" type="pres">
      <dgm:prSet presAssocID="{0C34F5CA-0BB7-4F87-9EC8-45A085429A72}" presName="spaceBetweenRectangles" presStyleCnt="0"/>
      <dgm:spPr/>
    </dgm:pt>
    <dgm:pt modelId="{D883294C-8165-49F2-989D-3C6208E64403}" type="pres">
      <dgm:prSet presAssocID="{01720F93-E67B-4A0C-B40D-F5C2AA301F8A}" presName="parentLin" presStyleCnt="0"/>
      <dgm:spPr/>
    </dgm:pt>
    <dgm:pt modelId="{E9960F09-9AAD-4A7E-892D-242468832AFB}" type="pres">
      <dgm:prSet presAssocID="{01720F93-E67B-4A0C-B40D-F5C2AA301F8A}" presName="parentLeftMargin" presStyleLbl="node1" presStyleIdx="2" presStyleCnt="7"/>
      <dgm:spPr/>
    </dgm:pt>
    <dgm:pt modelId="{B871DFCD-0D15-4276-8F6F-A5D2CC53375B}" type="pres">
      <dgm:prSet presAssocID="{01720F93-E67B-4A0C-B40D-F5C2AA301F8A}" presName="parentText" presStyleLbl="node1" presStyleIdx="3" presStyleCnt="7">
        <dgm:presLayoutVars>
          <dgm:chMax val="0"/>
          <dgm:bulletEnabled val="1"/>
        </dgm:presLayoutVars>
      </dgm:prSet>
      <dgm:spPr/>
    </dgm:pt>
    <dgm:pt modelId="{C3D500DA-1BE8-4284-9286-5C4BF77FA3BF}" type="pres">
      <dgm:prSet presAssocID="{01720F93-E67B-4A0C-B40D-F5C2AA301F8A}" presName="negativeSpace" presStyleCnt="0"/>
      <dgm:spPr/>
    </dgm:pt>
    <dgm:pt modelId="{A1B83396-C0C0-4296-A2A2-4CDD1F289E95}" type="pres">
      <dgm:prSet presAssocID="{01720F93-E67B-4A0C-B40D-F5C2AA301F8A}" presName="childText" presStyleLbl="conFgAcc1" presStyleIdx="3" presStyleCnt="7">
        <dgm:presLayoutVars>
          <dgm:bulletEnabled val="1"/>
        </dgm:presLayoutVars>
      </dgm:prSet>
      <dgm:spPr/>
    </dgm:pt>
    <dgm:pt modelId="{8C631B5E-8EAD-496F-B24A-FCBCB1585437}" type="pres">
      <dgm:prSet presAssocID="{9A5E4323-67D9-44D6-84CB-94324EBC6A21}" presName="spaceBetweenRectangles" presStyleCnt="0"/>
      <dgm:spPr/>
    </dgm:pt>
    <dgm:pt modelId="{E46B7F5B-4AF9-4D3B-9DB3-65BE082BA4E2}" type="pres">
      <dgm:prSet presAssocID="{49398C90-FEEB-41A5-8A41-E636574F7F25}" presName="parentLin" presStyleCnt="0"/>
      <dgm:spPr/>
    </dgm:pt>
    <dgm:pt modelId="{48CDA0D9-2914-4A15-BEE8-DB4BBF748EED}" type="pres">
      <dgm:prSet presAssocID="{49398C90-FEEB-41A5-8A41-E636574F7F25}" presName="parentLeftMargin" presStyleLbl="node1" presStyleIdx="3" presStyleCnt="7"/>
      <dgm:spPr/>
    </dgm:pt>
    <dgm:pt modelId="{4A7F35FA-8A75-4EF8-9761-EAB599AAAAF3}" type="pres">
      <dgm:prSet presAssocID="{49398C90-FEEB-41A5-8A41-E636574F7F25}" presName="parentText" presStyleLbl="node1" presStyleIdx="4" presStyleCnt="7">
        <dgm:presLayoutVars>
          <dgm:chMax val="0"/>
          <dgm:bulletEnabled val="1"/>
        </dgm:presLayoutVars>
      </dgm:prSet>
      <dgm:spPr/>
    </dgm:pt>
    <dgm:pt modelId="{42E07855-310B-48DA-948F-2C644087CD6C}" type="pres">
      <dgm:prSet presAssocID="{49398C90-FEEB-41A5-8A41-E636574F7F25}" presName="negativeSpace" presStyleCnt="0"/>
      <dgm:spPr/>
    </dgm:pt>
    <dgm:pt modelId="{06C6D748-263C-4FEB-AF2A-539E0CE6828C}" type="pres">
      <dgm:prSet presAssocID="{49398C90-FEEB-41A5-8A41-E636574F7F25}" presName="childText" presStyleLbl="conFgAcc1" presStyleIdx="4" presStyleCnt="7">
        <dgm:presLayoutVars>
          <dgm:bulletEnabled val="1"/>
        </dgm:presLayoutVars>
      </dgm:prSet>
      <dgm:spPr/>
    </dgm:pt>
    <dgm:pt modelId="{B1F880FA-446E-4E39-96D4-DAD9F951FD9E}" type="pres">
      <dgm:prSet presAssocID="{4E2F2B9C-3C72-4EC3-9D4D-87FD9C69663D}" presName="spaceBetweenRectangles" presStyleCnt="0"/>
      <dgm:spPr/>
    </dgm:pt>
    <dgm:pt modelId="{4F7DF592-2E1D-4235-82A1-71F217DB2DF2}" type="pres">
      <dgm:prSet presAssocID="{F6A6532A-6160-415A-93A8-789786B166C5}" presName="parentLin" presStyleCnt="0"/>
      <dgm:spPr/>
    </dgm:pt>
    <dgm:pt modelId="{4F2C4496-F9DB-4983-B687-4F66AB324659}" type="pres">
      <dgm:prSet presAssocID="{F6A6532A-6160-415A-93A8-789786B166C5}" presName="parentLeftMargin" presStyleLbl="node1" presStyleIdx="4" presStyleCnt="7"/>
      <dgm:spPr/>
    </dgm:pt>
    <dgm:pt modelId="{D8B73286-2546-459B-8E63-3FB2CA240D1A}" type="pres">
      <dgm:prSet presAssocID="{F6A6532A-6160-415A-93A8-789786B166C5}" presName="parentText" presStyleLbl="node1" presStyleIdx="5" presStyleCnt="7">
        <dgm:presLayoutVars>
          <dgm:chMax val="0"/>
          <dgm:bulletEnabled val="1"/>
        </dgm:presLayoutVars>
      </dgm:prSet>
      <dgm:spPr/>
    </dgm:pt>
    <dgm:pt modelId="{0B16A97F-0952-49CA-96E1-EAD90FBCE05B}" type="pres">
      <dgm:prSet presAssocID="{F6A6532A-6160-415A-93A8-789786B166C5}" presName="negativeSpace" presStyleCnt="0"/>
      <dgm:spPr/>
    </dgm:pt>
    <dgm:pt modelId="{A529B285-161B-482D-B33F-FC33B2107AE5}" type="pres">
      <dgm:prSet presAssocID="{F6A6532A-6160-415A-93A8-789786B166C5}" presName="childText" presStyleLbl="conFgAcc1" presStyleIdx="5" presStyleCnt="7">
        <dgm:presLayoutVars>
          <dgm:bulletEnabled val="1"/>
        </dgm:presLayoutVars>
      </dgm:prSet>
      <dgm:spPr/>
    </dgm:pt>
    <dgm:pt modelId="{A4929936-D405-40AC-9A46-A80F95659174}" type="pres">
      <dgm:prSet presAssocID="{19FA7171-910B-4DE3-95BC-6A8CA33CF413}" presName="spaceBetweenRectangles" presStyleCnt="0"/>
      <dgm:spPr/>
    </dgm:pt>
    <dgm:pt modelId="{3CC04E95-8108-4827-8F97-90177AB417FB}" type="pres">
      <dgm:prSet presAssocID="{119AF806-5F74-4996-8447-9BDD43AA5640}" presName="parentLin" presStyleCnt="0"/>
      <dgm:spPr/>
    </dgm:pt>
    <dgm:pt modelId="{F4DEB886-FD10-42AA-9B36-68DA6810845C}" type="pres">
      <dgm:prSet presAssocID="{119AF806-5F74-4996-8447-9BDD43AA5640}" presName="parentLeftMargin" presStyleLbl="node1" presStyleIdx="5" presStyleCnt="7"/>
      <dgm:spPr/>
    </dgm:pt>
    <dgm:pt modelId="{5ABB95EF-9CB1-495E-B963-74D36C64B8CC}" type="pres">
      <dgm:prSet presAssocID="{119AF806-5F74-4996-8447-9BDD43AA5640}" presName="parentText" presStyleLbl="node1" presStyleIdx="6" presStyleCnt="7">
        <dgm:presLayoutVars>
          <dgm:chMax val="0"/>
          <dgm:bulletEnabled val="1"/>
        </dgm:presLayoutVars>
      </dgm:prSet>
      <dgm:spPr/>
    </dgm:pt>
    <dgm:pt modelId="{C8B98D69-C0E5-400B-B2E5-C34557B412CB}" type="pres">
      <dgm:prSet presAssocID="{119AF806-5F74-4996-8447-9BDD43AA5640}" presName="negativeSpace" presStyleCnt="0"/>
      <dgm:spPr/>
    </dgm:pt>
    <dgm:pt modelId="{C94E1C19-8437-462A-A75E-FEE14C803C2F}" type="pres">
      <dgm:prSet presAssocID="{119AF806-5F74-4996-8447-9BDD43AA5640}" presName="childText" presStyleLbl="conFgAcc1" presStyleIdx="6" presStyleCnt="7">
        <dgm:presLayoutVars>
          <dgm:bulletEnabled val="1"/>
        </dgm:presLayoutVars>
      </dgm:prSet>
      <dgm:spPr/>
    </dgm:pt>
  </dgm:ptLst>
  <dgm:cxnLst>
    <dgm:cxn modelId="{D7C54710-8BBE-4C3B-9456-D67F942D750B}" type="presOf" srcId="{119AF806-5F74-4996-8447-9BDD43AA5640}" destId="{5ABB95EF-9CB1-495E-B963-74D36C64B8CC}" srcOrd="1" destOrd="0" presId="urn:microsoft.com/office/officeart/2005/8/layout/list1"/>
    <dgm:cxn modelId="{6FCD491A-D582-435E-B3AC-5E0AA7E5675C}" type="presOf" srcId="{49398C90-FEEB-41A5-8A41-E636574F7F25}" destId="{48CDA0D9-2914-4A15-BEE8-DB4BBF748EED}" srcOrd="0" destOrd="0" presId="urn:microsoft.com/office/officeart/2005/8/layout/list1"/>
    <dgm:cxn modelId="{2838FE1E-69A4-4C03-81E3-9BC5E06BD05D}" srcId="{FB9D1A62-E3EE-432D-B7A3-35E2939A80EF}" destId="{F6A6532A-6160-415A-93A8-789786B166C5}" srcOrd="5" destOrd="0" parTransId="{D3D10C0C-A797-4B99-AF5D-018A1F015634}" sibTransId="{19FA7171-910B-4DE3-95BC-6A8CA33CF413}"/>
    <dgm:cxn modelId="{C1CB0D24-0CB3-4BA4-98A5-C9940A444A43}" srcId="{FB9D1A62-E3EE-432D-B7A3-35E2939A80EF}" destId="{FD75B935-BAB2-42E1-BD4B-09AE7B372E0D}" srcOrd="2" destOrd="0" parTransId="{E12AAE07-2902-4D2C-B144-24EAD7688B34}" sibTransId="{0C34F5CA-0BB7-4F87-9EC8-45A085429A72}"/>
    <dgm:cxn modelId="{B6AF4339-6633-494E-B7B0-9217D7A1F18C}" type="presOf" srcId="{CFC49B6B-8545-4FCC-AC11-7491BBB8084C}" destId="{9ADB729C-205A-4202-90C9-F3F2962E25BF}" srcOrd="1" destOrd="0" presId="urn:microsoft.com/office/officeart/2005/8/layout/list1"/>
    <dgm:cxn modelId="{A8753D42-8342-4962-A578-C3CF383E0451}" srcId="{FB9D1A62-E3EE-432D-B7A3-35E2939A80EF}" destId="{119AF806-5F74-4996-8447-9BDD43AA5640}" srcOrd="6" destOrd="0" parTransId="{6C133E00-4DF3-4314-AE7C-3F8554B2953B}" sibTransId="{01947305-D34D-487C-AF41-5C6D41FC6A97}"/>
    <dgm:cxn modelId="{DBEA8E62-EB1F-42B3-A115-67D66A2A62BF}" srcId="{FB9D1A62-E3EE-432D-B7A3-35E2939A80EF}" destId="{01720F93-E67B-4A0C-B40D-F5C2AA301F8A}" srcOrd="3" destOrd="0" parTransId="{AB68CD6B-B3EF-403A-AF68-752735A5A5CD}" sibTransId="{9A5E4323-67D9-44D6-84CB-94324EBC6A21}"/>
    <dgm:cxn modelId="{0DEDD762-27F1-4AA1-A016-7D02714638DD}" type="presOf" srcId="{49398C90-FEEB-41A5-8A41-E636574F7F25}" destId="{4A7F35FA-8A75-4EF8-9761-EAB599AAAAF3}" srcOrd="1" destOrd="0" presId="urn:microsoft.com/office/officeart/2005/8/layout/list1"/>
    <dgm:cxn modelId="{799A4273-9264-4E73-ACDE-070A46D0E79F}" type="presOf" srcId="{CFC49B6B-8545-4FCC-AC11-7491BBB8084C}" destId="{7EAC81B6-DA74-43A4-9E01-501345928095}" srcOrd="0" destOrd="0" presId="urn:microsoft.com/office/officeart/2005/8/layout/list1"/>
    <dgm:cxn modelId="{B83B3C74-6087-4ED1-A3FC-A40EA0BC3906}" srcId="{FB9D1A62-E3EE-432D-B7A3-35E2939A80EF}" destId="{49398C90-FEEB-41A5-8A41-E636574F7F25}" srcOrd="4" destOrd="0" parTransId="{7080CBAE-FA30-4735-BE66-88E0683E61D3}" sibTransId="{4E2F2B9C-3C72-4EC3-9D4D-87FD9C69663D}"/>
    <dgm:cxn modelId="{3E5D4575-F83E-4D27-8223-A09147E9350C}" srcId="{FB9D1A62-E3EE-432D-B7A3-35E2939A80EF}" destId="{DD697E48-476A-4C16-A032-D4D13E92E096}" srcOrd="0" destOrd="0" parTransId="{A2A43F5C-023F-4082-8B12-5DF251B02111}" sibTransId="{C5E726DE-BE27-4E1A-9321-EFCE1EBFA2E8}"/>
    <dgm:cxn modelId="{178F337C-406D-4067-AD52-3EE583432668}" type="presOf" srcId="{01720F93-E67B-4A0C-B40D-F5C2AA301F8A}" destId="{B871DFCD-0D15-4276-8F6F-A5D2CC53375B}" srcOrd="1" destOrd="0" presId="urn:microsoft.com/office/officeart/2005/8/layout/list1"/>
    <dgm:cxn modelId="{7903CB9C-0C87-4D40-BB19-990620B7D9C1}" type="presOf" srcId="{F6A6532A-6160-415A-93A8-789786B166C5}" destId="{4F2C4496-F9DB-4983-B687-4F66AB324659}" srcOrd="0" destOrd="0" presId="urn:microsoft.com/office/officeart/2005/8/layout/list1"/>
    <dgm:cxn modelId="{DE04F6A4-44C7-4D46-8F09-E954FDF60DD1}" type="presOf" srcId="{F6A6532A-6160-415A-93A8-789786B166C5}" destId="{D8B73286-2546-459B-8E63-3FB2CA240D1A}" srcOrd="1" destOrd="0" presId="urn:microsoft.com/office/officeart/2005/8/layout/list1"/>
    <dgm:cxn modelId="{398AE2BA-468E-4B55-9A37-D6303B8CDE60}" type="presOf" srcId="{DD697E48-476A-4C16-A032-D4D13E92E096}" destId="{31ED2BDE-B5A3-4D44-A07F-7AFC1B91C401}" srcOrd="0" destOrd="0" presId="urn:microsoft.com/office/officeart/2005/8/layout/list1"/>
    <dgm:cxn modelId="{0746D4D0-3D0A-4EA9-977A-70DFCC448F19}" type="presOf" srcId="{01720F93-E67B-4A0C-B40D-F5C2AA301F8A}" destId="{E9960F09-9AAD-4A7E-892D-242468832AFB}" srcOrd="0" destOrd="0" presId="urn:microsoft.com/office/officeart/2005/8/layout/list1"/>
    <dgm:cxn modelId="{9A2837E9-EBDB-49B9-BD3B-0EF72A4E8F2A}" type="presOf" srcId="{FD75B935-BAB2-42E1-BD4B-09AE7B372E0D}" destId="{06029506-9AD9-4792-BEDC-32E6DFF9A42D}" srcOrd="1" destOrd="0" presId="urn:microsoft.com/office/officeart/2005/8/layout/list1"/>
    <dgm:cxn modelId="{250F41EA-71C3-4950-9262-F60CECE9D404}" type="presOf" srcId="{FD75B935-BAB2-42E1-BD4B-09AE7B372E0D}" destId="{762854A6-BCF1-4CC9-B996-9DFB135CE9A9}" srcOrd="0" destOrd="0" presId="urn:microsoft.com/office/officeart/2005/8/layout/list1"/>
    <dgm:cxn modelId="{627544EA-A132-4DA3-A493-FB079F7FE23B}" type="presOf" srcId="{DD697E48-476A-4C16-A032-D4D13E92E096}" destId="{9CFAFEA4-0F11-4E13-BEF8-BCA2AE71C89A}" srcOrd="1" destOrd="0" presId="urn:microsoft.com/office/officeart/2005/8/layout/list1"/>
    <dgm:cxn modelId="{1A39C1F1-06CE-4120-9680-E2F0A8A0B96E}" type="presOf" srcId="{119AF806-5F74-4996-8447-9BDD43AA5640}" destId="{F4DEB886-FD10-42AA-9B36-68DA6810845C}" srcOrd="0" destOrd="0" presId="urn:microsoft.com/office/officeart/2005/8/layout/list1"/>
    <dgm:cxn modelId="{C0D435F3-A9E2-49C3-A8C5-E84621BC7000}" srcId="{FB9D1A62-E3EE-432D-B7A3-35E2939A80EF}" destId="{CFC49B6B-8545-4FCC-AC11-7491BBB8084C}" srcOrd="1" destOrd="0" parTransId="{D2E9D484-D76F-426F-A0A3-AC82B1A5E44F}" sibTransId="{C23314AF-D2FD-47A0-8B19-D17D02195FC9}"/>
    <dgm:cxn modelId="{1B467AF3-63A2-4750-A453-8DCCA603BA27}" type="presOf" srcId="{FB9D1A62-E3EE-432D-B7A3-35E2939A80EF}" destId="{BB3AF8F9-992D-4985-A8C7-3CF4B7DCC668}" srcOrd="0" destOrd="0" presId="urn:microsoft.com/office/officeart/2005/8/layout/list1"/>
    <dgm:cxn modelId="{24DB5136-CE5E-4438-BE39-5B8C9E4D044D}" type="presParOf" srcId="{BB3AF8F9-992D-4985-A8C7-3CF4B7DCC668}" destId="{F6F4B1A6-4419-4BF7-A179-7D574ADE79E9}" srcOrd="0" destOrd="0" presId="urn:microsoft.com/office/officeart/2005/8/layout/list1"/>
    <dgm:cxn modelId="{DECB09A8-C6EB-4759-AEB4-9B16622348A7}" type="presParOf" srcId="{F6F4B1A6-4419-4BF7-A179-7D574ADE79E9}" destId="{31ED2BDE-B5A3-4D44-A07F-7AFC1B91C401}" srcOrd="0" destOrd="0" presId="urn:microsoft.com/office/officeart/2005/8/layout/list1"/>
    <dgm:cxn modelId="{F092BCBB-89CC-4C68-B0E1-1C1D1D0C8A26}" type="presParOf" srcId="{F6F4B1A6-4419-4BF7-A179-7D574ADE79E9}" destId="{9CFAFEA4-0F11-4E13-BEF8-BCA2AE71C89A}" srcOrd="1" destOrd="0" presId="urn:microsoft.com/office/officeart/2005/8/layout/list1"/>
    <dgm:cxn modelId="{D3A63F0B-244D-4E36-A6EE-197A28DAE879}" type="presParOf" srcId="{BB3AF8F9-992D-4985-A8C7-3CF4B7DCC668}" destId="{CA561D84-C582-40C5-A7F6-28089BCFAB99}" srcOrd="1" destOrd="0" presId="urn:microsoft.com/office/officeart/2005/8/layout/list1"/>
    <dgm:cxn modelId="{5E19B7FD-645D-4207-8F85-F0FC90B390D5}" type="presParOf" srcId="{BB3AF8F9-992D-4985-A8C7-3CF4B7DCC668}" destId="{C87ED9AC-D336-42D2-89C0-94F698BBCCB5}" srcOrd="2" destOrd="0" presId="urn:microsoft.com/office/officeart/2005/8/layout/list1"/>
    <dgm:cxn modelId="{A427D58C-95F7-4F21-8408-67AA3856FC05}" type="presParOf" srcId="{BB3AF8F9-992D-4985-A8C7-3CF4B7DCC668}" destId="{E129C50A-04D2-4848-8F22-A1FB688B5686}" srcOrd="3" destOrd="0" presId="urn:microsoft.com/office/officeart/2005/8/layout/list1"/>
    <dgm:cxn modelId="{1A476828-F8E0-40F1-AC4D-108A23422F59}" type="presParOf" srcId="{BB3AF8F9-992D-4985-A8C7-3CF4B7DCC668}" destId="{1157608F-93B8-48C1-AD38-62E4369D4155}" srcOrd="4" destOrd="0" presId="urn:microsoft.com/office/officeart/2005/8/layout/list1"/>
    <dgm:cxn modelId="{AFBC97EC-9D2F-4E31-8569-42EA15546F85}" type="presParOf" srcId="{1157608F-93B8-48C1-AD38-62E4369D4155}" destId="{7EAC81B6-DA74-43A4-9E01-501345928095}" srcOrd="0" destOrd="0" presId="urn:microsoft.com/office/officeart/2005/8/layout/list1"/>
    <dgm:cxn modelId="{7C56E091-ED22-43F6-A235-D3B2C2A7709B}" type="presParOf" srcId="{1157608F-93B8-48C1-AD38-62E4369D4155}" destId="{9ADB729C-205A-4202-90C9-F3F2962E25BF}" srcOrd="1" destOrd="0" presId="urn:microsoft.com/office/officeart/2005/8/layout/list1"/>
    <dgm:cxn modelId="{1C908DB7-34A1-44F9-90FB-85757DBA4808}" type="presParOf" srcId="{BB3AF8F9-992D-4985-A8C7-3CF4B7DCC668}" destId="{055ED5D2-AA69-478F-95D2-F3AD71786E6A}" srcOrd="5" destOrd="0" presId="urn:microsoft.com/office/officeart/2005/8/layout/list1"/>
    <dgm:cxn modelId="{B1B00315-0BD2-44A9-93B4-DD507717881F}" type="presParOf" srcId="{BB3AF8F9-992D-4985-A8C7-3CF4B7DCC668}" destId="{41EB99B3-0799-4009-B484-4621FB1415E2}" srcOrd="6" destOrd="0" presId="urn:microsoft.com/office/officeart/2005/8/layout/list1"/>
    <dgm:cxn modelId="{270584B0-06AA-4EDA-A9F4-B74B8091587C}" type="presParOf" srcId="{BB3AF8F9-992D-4985-A8C7-3CF4B7DCC668}" destId="{5559A274-2876-4033-85CD-FBCD075C19F0}" srcOrd="7" destOrd="0" presId="urn:microsoft.com/office/officeart/2005/8/layout/list1"/>
    <dgm:cxn modelId="{517A31B2-DBD8-4475-BABC-C82EA530568C}" type="presParOf" srcId="{BB3AF8F9-992D-4985-A8C7-3CF4B7DCC668}" destId="{9806301B-69C2-417F-ACB1-66B75C38D8E8}" srcOrd="8" destOrd="0" presId="urn:microsoft.com/office/officeart/2005/8/layout/list1"/>
    <dgm:cxn modelId="{BE0E45AE-32B4-4D94-AD84-865F6A5B9309}" type="presParOf" srcId="{9806301B-69C2-417F-ACB1-66B75C38D8E8}" destId="{762854A6-BCF1-4CC9-B996-9DFB135CE9A9}" srcOrd="0" destOrd="0" presId="urn:microsoft.com/office/officeart/2005/8/layout/list1"/>
    <dgm:cxn modelId="{F978DF4F-EC79-463B-B555-C1F8138D7097}" type="presParOf" srcId="{9806301B-69C2-417F-ACB1-66B75C38D8E8}" destId="{06029506-9AD9-4792-BEDC-32E6DFF9A42D}" srcOrd="1" destOrd="0" presId="urn:microsoft.com/office/officeart/2005/8/layout/list1"/>
    <dgm:cxn modelId="{161CF8E8-5CD1-43F4-97BF-504743CAE9FF}" type="presParOf" srcId="{BB3AF8F9-992D-4985-A8C7-3CF4B7DCC668}" destId="{10E27664-3B19-4E34-B659-B72DFF4301C5}" srcOrd="9" destOrd="0" presId="urn:microsoft.com/office/officeart/2005/8/layout/list1"/>
    <dgm:cxn modelId="{5D921949-37EA-4BD5-82AD-5DDFD6C434C0}" type="presParOf" srcId="{BB3AF8F9-992D-4985-A8C7-3CF4B7DCC668}" destId="{8F07E269-95F7-47C7-A4A8-F72986511754}" srcOrd="10" destOrd="0" presId="urn:microsoft.com/office/officeart/2005/8/layout/list1"/>
    <dgm:cxn modelId="{D32C3697-29CC-4EB2-840C-D7BC42EA5B70}" type="presParOf" srcId="{BB3AF8F9-992D-4985-A8C7-3CF4B7DCC668}" destId="{54344E60-E6F4-453C-875A-9A24C10D7429}" srcOrd="11" destOrd="0" presId="urn:microsoft.com/office/officeart/2005/8/layout/list1"/>
    <dgm:cxn modelId="{4E0EBCED-60A8-4D33-8425-7E69D22D9F9C}" type="presParOf" srcId="{BB3AF8F9-992D-4985-A8C7-3CF4B7DCC668}" destId="{D883294C-8165-49F2-989D-3C6208E64403}" srcOrd="12" destOrd="0" presId="urn:microsoft.com/office/officeart/2005/8/layout/list1"/>
    <dgm:cxn modelId="{9DC83815-D42F-4A75-9966-9C7E2098C0E9}" type="presParOf" srcId="{D883294C-8165-49F2-989D-3C6208E64403}" destId="{E9960F09-9AAD-4A7E-892D-242468832AFB}" srcOrd="0" destOrd="0" presId="urn:microsoft.com/office/officeart/2005/8/layout/list1"/>
    <dgm:cxn modelId="{58925C9A-9220-49F3-903B-148796E959BB}" type="presParOf" srcId="{D883294C-8165-49F2-989D-3C6208E64403}" destId="{B871DFCD-0D15-4276-8F6F-A5D2CC53375B}" srcOrd="1" destOrd="0" presId="urn:microsoft.com/office/officeart/2005/8/layout/list1"/>
    <dgm:cxn modelId="{29DC5758-11B6-4AC4-A619-63BDA876897B}" type="presParOf" srcId="{BB3AF8F9-992D-4985-A8C7-3CF4B7DCC668}" destId="{C3D500DA-1BE8-4284-9286-5C4BF77FA3BF}" srcOrd="13" destOrd="0" presId="urn:microsoft.com/office/officeart/2005/8/layout/list1"/>
    <dgm:cxn modelId="{5DF76319-7BFC-40A6-A4F3-961851C6AC43}" type="presParOf" srcId="{BB3AF8F9-992D-4985-A8C7-3CF4B7DCC668}" destId="{A1B83396-C0C0-4296-A2A2-4CDD1F289E95}" srcOrd="14" destOrd="0" presId="urn:microsoft.com/office/officeart/2005/8/layout/list1"/>
    <dgm:cxn modelId="{6BE7FB1C-0B6A-4728-AED6-826914F4F36E}" type="presParOf" srcId="{BB3AF8F9-992D-4985-A8C7-3CF4B7DCC668}" destId="{8C631B5E-8EAD-496F-B24A-FCBCB1585437}" srcOrd="15" destOrd="0" presId="urn:microsoft.com/office/officeart/2005/8/layout/list1"/>
    <dgm:cxn modelId="{7D6679BB-EF42-4811-9D48-695417375327}" type="presParOf" srcId="{BB3AF8F9-992D-4985-A8C7-3CF4B7DCC668}" destId="{E46B7F5B-4AF9-4D3B-9DB3-65BE082BA4E2}" srcOrd="16" destOrd="0" presId="urn:microsoft.com/office/officeart/2005/8/layout/list1"/>
    <dgm:cxn modelId="{F4A21626-17BD-45D4-B258-328E369E798B}" type="presParOf" srcId="{E46B7F5B-4AF9-4D3B-9DB3-65BE082BA4E2}" destId="{48CDA0D9-2914-4A15-BEE8-DB4BBF748EED}" srcOrd="0" destOrd="0" presId="urn:microsoft.com/office/officeart/2005/8/layout/list1"/>
    <dgm:cxn modelId="{2D2A405A-564C-4359-8431-695837BC2FB0}" type="presParOf" srcId="{E46B7F5B-4AF9-4D3B-9DB3-65BE082BA4E2}" destId="{4A7F35FA-8A75-4EF8-9761-EAB599AAAAF3}" srcOrd="1" destOrd="0" presId="urn:microsoft.com/office/officeart/2005/8/layout/list1"/>
    <dgm:cxn modelId="{D47DC790-0508-478C-8FF8-9F8D75AAD220}" type="presParOf" srcId="{BB3AF8F9-992D-4985-A8C7-3CF4B7DCC668}" destId="{42E07855-310B-48DA-948F-2C644087CD6C}" srcOrd="17" destOrd="0" presId="urn:microsoft.com/office/officeart/2005/8/layout/list1"/>
    <dgm:cxn modelId="{9204D164-B8E3-407F-BEC4-3A1AC98EF85B}" type="presParOf" srcId="{BB3AF8F9-992D-4985-A8C7-3CF4B7DCC668}" destId="{06C6D748-263C-4FEB-AF2A-539E0CE6828C}" srcOrd="18" destOrd="0" presId="urn:microsoft.com/office/officeart/2005/8/layout/list1"/>
    <dgm:cxn modelId="{DEE7B21F-F4E4-4D0E-BCEC-7B704299DCBA}" type="presParOf" srcId="{BB3AF8F9-992D-4985-A8C7-3CF4B7DCC668}" destId="{B1F880FA-446E-4E39-96D4-DAD9F951FD9E}" srcOrd="19" destOrd="0" presId="urn:microsoft.com/office/officeart/2005/8/layout/list1"/>
    <dgm:cxn modelId="{01B32D5B-EA0A-4413-8784-9DEE7B45197A}" type="presParOf" srcId="{BB3AF8F9-992D-4985-A8C7-3CF4B7DCC668}" destId="{4F7DF592-2E1D-4235-82A1-71F217DB2DF2}" srcOrd="20" destOrd="0" presId="urn:microsoft.com/office/officeart/2005/8/layout/list1"/>
    <dgm:cxn modelId="{771487DC-5F65-408A-A36B-3D3A634B8A79}" type="presParOf" srcId="{4F7DF592-2E1D-4235-82A1-71F217DB2DF2}" destId="{4F2C4496-F9DB-4983-B687-4F66AB324659}" srcOrd="0" destOrd="0" presId="urn:microsoft.com/office/officeart/2005/8/layout/list1"/>
    <dgm:cxn modelId="{B0D57EC8-AC7E-448A-BB1D-07E68DA08E05}" type="presParOf" srcId="{4F7DF592-2E1D-4235-82A1-71F217DB2DF2}" destId="{D8B73286-2546-459B-8E63-3FB2CA240D1A}" srcOrd="1" destOrd="0" presId="urn:microsoft.com/office/officeart/2005/8/layout/list1"/>
    <dgm:cxn modelId="{F2FB8586-8D0C-4944-ABE4-D777E4236834}" type="presParOf" srcId="{BB3AF8F9-992D-4985-A8C7-3CF4B7DCC668}" destId="{0B16A97F-0952-49CA-96E1-EAD90FBCE05B}" srcOrd="21" destOrd="0" presId="urn:microsoft.com/office/officeart/2005/8/layout/list1"/>
    <dgm:cxn modelId="{B16186A3-3F5B-4011-805C-43C2137F0700}" type="presParOf" srcId="{BB3AF8F9-992D-4985-A8C7-3CF4B7DCC668}" destId="{A529B285-161B-482D-B33F-FC33B2107AE5}" srcOrd="22" destOrd="0" presId="urn:microsoft.com/office/officeart/2005/8/layout/list1"/>
    <dgm:cxn modelId="{6FC2C3CD-28E8-4ADD-8DC0-409092B456F3}" type="presParOf" srcId="{BB3AF8F9-992D-4985-A8C7-3CF4B7DCC668}" destId="{A4929936-D405-40AC-9A46-A80F95659174}" srcOrd="23" destOrd="0" presId="urn:microsoft.com/office/officeart/2005/8/layout/list1"/>
    <dgm:cxn modelId="{65FFAE6D-9FAE-473D-A817-457EB15CBCE2}" type="presParOf" srcId="{BB3AF8F9-992D-4985-A8C7-3CF4B7DCC668}" destId="{3CC04E95-8108-4827-8F97-90177AB417FB}" srcOrd="24" destOrd="0" presId="urn:microsoft.com/office/officeart/2005/8/layout/list1"/>
    <dgm:cxn modelId="{C2576943-73F5-4A37-941E-8B50A9A84ABA}" type="presParOf" srcId="{3CC04E95-8108-4827-8F97-90177AB417FB}" destId="{F4DEB886-FD10-42AA-9B36-68DA6810845C}" srcOrd="0" destOrd="0" presId="urn:microsoft.com/office/officeart/2005/8/layout/list1"/>
    <dgm:cxn modelId="{B55B6281-8896-40EC-B4F4-B78332F91258}" type="presParOf" srcId="{3CC04E95-8108-4827-8F97-90177AB417FB}" destId="{5ABB95EF-9CB1-495E-B963-74D36C64B8CC}" srcOrd="1" destOrd="0" presId="urn:microsoft.com/office/officeart/2005/8/layout/list1"/>
    <dgm:cxn modelId="{A81386A5-7326-4D6F-A452-3C6F9C991E30}" type="presParOf" srcId="{BB3AF8F9-992D-4985-A8C7-3CF4B7DCC668}" destId="{C8B98D69-C0E5-400B-B2E5-C34557B412CB}" srcOrd="25" destOrd="0" presId="urn:microsoft.com/office/officeart/2005/8/layout/list1"/>
    <dgm:cxn modelId="{7A7E2D8B-3EC1-4C01-8513-28B742A37E16}" type="presParOf" srcId="{BB3AF8F9-992D-4985-A8C7-3CF4B7DCC668}" destId="{C94E1C19-8437-462A-A75E-FEE14C803C2F}" srcOrd="2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9A51AB-C4BB-4627-968D-A5A2E0EC8D69}"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B463C660-6EAC-447F-9751-6C965336F03E}">
      <dgm:prSet/>
      <dgm:spPr/>
      <dgm:t>
        <a:bodyPr/>
        <a:lstStyle/>
        <a:p>
          <a:r>
            <a:rPr lang="en-US" dirty="0"/>
            <a:t>If you do not understand the message expressed by the person:</a:t>
          </a:r>
        </a:p>
      </dgm:t>
    </dgm:pt>
    <dgm:pt modelId="{5F0574E8-FA42-44EA-A706-1A6A7A3AE4C1}" type="parTrans" cxnId="{3C5C4F77-9395-4052-99C8-6BF3F9F50DB3}">
      <dgm:prSet/>
      <dgm:spPr/>
      <dgm:t>
        <a:bodyPr/>
        <a:lstStyle/>
        <a:p>
          <a:endParaRPr lang="en-US"/>
        </a:p>
      </dgm:t>
    </dgm:pt>
    <dgm:pt modelId="{1CCF510F-0A4B-43C9-B5E9-FCDFC5387F9C}" type="sibTrans" cxnId="{3C5C4F77-9395-4052-99C8-6BF3F9F50DB3}">
      <dgm:prSet/>
      <dgm:spPr/>
      <dgm:t>
        <a:bodyPr/>
        <a:lstStyle/>
        <a:p>
          <a:endParaRPr lang="en-US"/>
        </a:p>
      </dgm:t>
    </dgm:pt>
    <dgm:pt modelId="{79F5C80B-F9B7-4CA5-B521-699FEBFE9424}">
      <dgm:prSet custT="1"/>
      <dgm:spPr/>
      <dgm:t>
        <a:bodyPr/>
        <a:lstStyle/>
        <a:p>
          <a:r>
            <a:rPr lang="en-US" sz="3300" dirty="0"/>
            <a:t>- </a:t>
          </a:r>
          <a:r>
            <a:rPr lang="en-US" sz="2800" dirty="0"/>
            <a:t>Ask the person what they want or need.</a:t>
          </a:r>
        </a:p>
        <a:p>
          <a:r>
            <a:rPr lang="en-US" sz="2800" dirty="0"/>
            <a:t>- Ask the person what would help with communication.</a:t>
          </a:r>
        </a:p>
        <a:p>
          <a:r>
            <a:rPr lang="en-US" sz="2800" dirty="0"/>
            <a:t>- Try yes and no questions. </a:t>
          </a:r>
        </a:p>
      </dgm:t>
    </dgm:pt>
    <dgm:pt modelId="{63FB5398-9C0F-42AA-8272-5CA4EA7ABFF5}" type="parTrans" cxnId="{DFE6EC84-3FF8-4497-8704-D6D2D3FB2098}">
      <dgm:prSet/>
      <dgm:spPr/>
      <dgm:t>
        <a:bodyPr/>
        <a:lstStyle/>
        <a:p>
          <a:endParaRPr lang="en-US"/>
        </a:p>
      </dgm:t>
    </dgm:pt>
    <dgm:pt modelId="{281ADE5D-6B2C-46E8-B6BE-36AD8CF2D6AF}" type="sibTrans" cxnId="{DFE6EC84-3FF8-4497-8704-D6D2D3FB2098}">
      <dgm:prSet/>
      <dgm:spPr/>
      <dgm:t>
        <a:bodyPr/>
        <a:lstStyle/>
        <a:p>
          <a:endParaRPr lang="en-US"/>
        </a:p>
      </dgm:t>
    </dgm:pt>
    <dgm:pt modelId="{4AC192C7-04DD-4FED-900D-AAAB214BD6C4}" type="pres">
      <dgm:prSet presAssocID="{0B9A51AB-C4BB-4627-968D-A5A2E0EC8D69}" presName="linear" presStyleCnt="0">
        <dgm:presLayoutVars>
          <dgm:animLvl val="lvl"/>
          <dgm:resizeHandles val="exact"/>
        </dgm:presLayoutVars>
      </dgm:prSet>
      <dgm:spPr/>
    </dgm:pt>
    <dgm:pt modelId="{2DA97CCA-53A8-4B88-B4B3-078AC5AA6B68}" type="pres">
      <dgm:prSet presAssocID="{B463C660-6EAC-447F-9751-6C965336F03E}" presName="parentText" presStyleLbl="node1" presStyleIdx="0" presStyleCnt="2" custScaleY="14294" custLinFactNeighborY="-16558">
        <dgm:presLayoutVars>
          <dgm:chMax val="0"/>
          <dgm:bulletEnabled val="1"/>
        </dgm:presLayoutVars>
      </dgm:prSet>
      <dgm:spPr/>
    </dgm:pt>
    <dgm:pt modelId="{32DA8FFE-8AE8-4092-9187-D2567D4AA6C0}" type="pres">
      <dgm:prSet presAssocID="{1CCF510F-0A4B-43C9-B5E9-FCDFC5387F9C}" presName="spacer" presStyleCnt="0"/>
      <dgm:spPr/>
    </dgm:pt>
    <dgm:pt modelId="{4FF8DA4A-92F2-41D9-8DC1-9A072982A89F}" type="pres">
      <dgm:prSet presAssocID="{79F5C80B-F9B7-4CA5-B521-699FEBFE9424}" presName="parentText" presStyleLbl="node1" presStyleIdx="1" presStyleCnt="2" custScaleY="49073" custLinFactY="1603" custLinFactNeighborX="353" custLinFactNeighborY="100000">
        <dgm:presLayoutVars>
          <dgm:chMax val="0"/>
          <dgm:bulletEnabled val="1"/>
        </dgm:presLayoutVars>
      </dgm:prSet>
      <dgm:spPr/>
    </dgm:pt>
  </dgm:ptLst>
  <dgm:cxnLst>
    <dgm:cxn modelId="{3C5C4F77-9395-4052-99C8-6BF3F9F50DB3}" srcId="{0B9A51AB-C4BB-4627-968D-A5A2E0EC8D69}" destId="{B463C660-6EAC-447F-9751-6C965336F03E}" srcOrd="0" destOrd="0" parTransId="{5F0574E8-FA42-44EA-A706-1A6A7A3AE4C1}" sibTransId="{1CCF510F-0A4B-43C9-B5E9-FCDFC5387F9C}"/>
    <dgm:cxn modelId="{DFE6EC84-3FF8-4497-8704-D6D2D3FB2098}" srcId="{0B9A51AB-C4BB-4627-968D-A5A2E0EC8D69}" destId="{79F5C80B-F9B7-4CA5-B521-699FEBFE9424}" srcOrd="1" destOrd="0" parTransId="{63FB5398-9C0F-42AA-8272-5CA4EA7ABFF5}" sibTransId="{281ADE5D-6B2C-46E8-B6BE-36AD8CF2D6AF}"/>
    <dgm:cxn modelId="{78EC36AA-6068-4DB6-A8E0-5B7A797E8B6F}" type="presOf" srcId="{B463C660-6EAC-447F-9751-6C965336F03E}" destId="{2DA97CCA-53A8-4B88-B4B3-078AC5AA6B68}" srcOrd="0" destOrd="0" presId="urn:microsoft.com/office/officeart/2005/8/layout/vList2"/>
    <dgm:cxn modelId="{36E162DB-2111-46C3-903C-42177AD3918D}" type="presOf" srcId="{0B9A51AB-C4BB-4627-968D-A5A2E0EC8D69}" destId="{4AC192C7-04DD-4FED-900D-AAAB214BD6C4}" srcOrd="0" destOrd="0" presId="urn:microsoft.com/office/officeart/2005/8/layout/vList2"/>
    <dgm:cxn modelId="{616816FC-82E3-422A-8A7F-46876835BE1A}" type="presOf" srcId="{79F5C80B-F9B7-4CA5-B521-699FEBFE9424}" destId="{4FF8DA4A-92F2-41D9-8DC1-9A072982A89F}" srcOrd="0" destOrd="0" presId="urn:microsoft.com/office/officeart/2005/8/layout/vList2"/>
    <dgm:cxn modelId="{9174D9CD-048D-4C12-BD43-4B2F1495C61E}" type="presParOf" srcId="{4AC192C7-04DD-4FED-900D-AAAB214BD6C4}" destId="{2DA97CCA-53A8-4B88-B4B3-078AC5AA6B68}" srcOrd="0" destOrd="0" presId="urn:microsoft.com/office/officeart/2005/8/layout/vList2"/>
    <dgm:cxn modelId="{C22A6EFF-50F1-4C24-820D-7A0D42300D4D}" type="presParOf" srcId="{4AC192C7-04DD-4FED-900D-AAAB214BD6C4}" destId="{32DA8FFE-8AE8-4092-9187-D2567D4AA6C0}" srcOrd="1" destOrd="0" presId="urn:microsoft.com/office/officeart/2005/8/layout/vList2"/>
    <dgm:cxn modelId="{64A0455E-A271-42E8-9C22-258D24AAE9B3}" type="presParOf" srcId="{4AC192C7-04DD-4FED-900D-AAAB214BD6C4}" destId="{4FF8DA4A-92F2-41D9-8DC1-9A072982A89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5AF734-343E-42C1-B9DD-3C3D976865FF}" type="doc">
      <dgm:prSet loTypeId="urn:microsoft.com/office/officeart/2016/7/layout/RepeatingBendingProcessNew" loCatId="process" qsTypeId="urn:microsoft.com/office/officeart/2005/8/quickstyle/simple4" qsCatId="simple" csTypeId="urn:microsoft.com/office/officeart/2005/8/colors/colorful5" csCatId="colorful" phldr="1"/>
      <dgm:spPr/>
      <dgm:t>
        <a:bodyPr/>
        <a:lstStyle/>
        <a:p>
          <a:endParaRPr lang="en-US"/>
        </a:p>
      </dgm:t>
    </dgm:pt>
    <dgm:pt modelId="{740E881C-0C56-474F-9C5F-E24FC78E714D}">
      <dgm:prSet/>
      <dgm:spPr/>
      <dgm:t>
        <a:bodyPr/>
        <a:lstStyle/>
        <a:p>
          <a:r>
            <a:rPr lang="en-US" b="1"/>
            <a:t>Talk about things the people you are with are interested in and know about</a:t>
          </a:r>
          <a:r>
            <a:rPr lang="en-US"/>
            <a:t>. </a:t>
          </a:r>
        </a:p>
      </dgm:t>
    </dgm:pt>
    <dgm:pt modelId="{E2901552-85C7-4538-B796-D2D3FAED1F37}" type="parTrans" cxnId="{4DFF8DE4-825F-4022-BFAD-134AADA733F4}">
      <dgm:prSet/>
      <dgm:spPr/>
      <dgm:t>
        <a:bodyPr/>
        <a:lstStyle/>
        <a:p>
          <a:endParaRPr lang="en-US" sz="1800"/>
        </a:p>
      </dgm:t>
    </dgm:pt>
    <dgm:pt modelId="{AF5B125F-C429-4118-9778-68B644DE961E}" type="sibTrans" cxnId="{4DFF8DE4-825F-4022-BFAD-134AADA733F4}">
      <dgm:prSet phldrT="1"/>
      <dgm:spPr/>
      <dgm:t>
        <a:bodyPr/>
        <a:lstStyle/>
        <a:p>
          <a:r>
            <a:rPr lang="en-US"/>
            <a:t>1</a:t>
          </a:r>
        </a:p>
      </dgm:t>
    </dgm:pt>
    <dgm:pt modelId="{8056CDEF-CDC2-43B3-9288-9B08B02838FD}">
      <dgm:prSet/>
      <dgm:spPr/>
      <dgm:t>
        <a:bodyPr/>
        <a:lstStyle/>
        <a:p>
          <a:r>
            <a:rPr lang="en-US" b="1" dirty="0">
              <a:solidFill>
                <a:schemeClr val="bg2"/>
              </a:solidFill>
            </a:rPr>
            <a:t>Don’t ask about or share personal information with a person you do not know well. </a:t>
          </a:r>
        </a:p>
      </dgm:t>
    </dgm:pt>
    <dgm:pt modelId="{5C1955BA-9840-4197-87F1-41AA54FE0ABA}" type="parTrans" cxnId="{193B3811-A3EC-4610-8820-ED10B0B26838}">
      <dgm:prSet/>
      <dgm:spPr/>
      <dgm:t>
        <a:bodyPr/>
        <a:lstStyle/>
        <a:p>
          <a:endParaRPr lang="en-US" sz="1800"/>
        </a:p>
      </dgm:t>
    </dgm:pt>
    <dgm:pt modelId="{85B5BC3E-5C9D-49B2-80DF-7FDC5D9EBFA6}" type="sibTrans" cxnId="{193B3811-A3EC-4610-8820-ED10B0B26838}">
      <dgm:prSet phldrT="2"/>
      <dgm:spPr/>
      <dgm:t>
        <a:bodyPr/>
        <a:lstStyle/>
        <a:p>
          <a:r>
            <a:rPr lang="en-US"/>
            <a:t>2</a:t>
          </a:r>
        </a:p>
      </dgm:t>
    </dgm:pt>
    <dgm:pt modelId="{C726E185-F7EB-4B38-9BE0-E4898BF9FFF1}">
      <dgm:prSet/>
      <dgm:spPr/>
      <dgm:t>
        <a:bodyPr/>
        <a:lstStyle/>
        <a:p>
          <a:r>
            <a:rPr lang="en-US" b="1" dirty="0">
              <a:solidFill>
                <a:schemeClr val="bg2"/>
              </a:solidFill>
            </a:rPr>
            <a:t>Wait for others to respond. </a:t>
          </a:r>
        </a:p>
      </dgm:t>
    </dgm:pt>
    <dgm:pt modelId="{9083D7D8-081E-4D35-B6F1-2D69833D181E}" type="parTrans" cxnId="{4CD5F06F-1CDF-41F2-B884-5CE53F596E7E}">
      <dgm:prSet/>
      <dgm:spPr/>
      <dgm:t>
        <a:bodyPr/>
        <a:lstStyle/>
        <a:p>
          <a:endParaRPr lang="en-US" sz="1800"/>
        </a:p>
      </dgm:t>
    </dgm:pt>
    <dgm:pt modelId="{1E15025B-3EA3-449C-80B1-3FFC1FB64370}" type="sibTrans" cxnId="{4CD5F06F-1CDF-41F2-B884-5CE53F596E7E}">
      <dgm:prSet phldrT="3"/>
      <dgm:spPr/>
      <dgm:t>
        <a:bodyPr/>
        <a:lstStyle/>
        <a:p>
          <a:r>
            <a:rPr lang="en-US"/>
            <a:t>3</a:t>
          </a:r>
        </a:p>
      </dgm:t>
    </dgm:pt>
    <dgm:pt modelId="{C4E3046B-C04B-49D1-A9D7-7AFD926E5F1E}">
      <dgm:prSet/>
      <dgm:spPr/>
      <dgm:t>
        <a:bodyPr/>
        <a:lstStyle/>
        <a:p>
          <a:r>
            <a:rPr lang="en-US" b="1" dirty="0">
              <a:solidFill>
                <a:schemeClr val="bg2"/>
              </a:solidFill>
            </a:rPr>
            <a:t>Don’t dominate the conversation. </a:t>
          </a:r>
        </a:p>
      </dgm:t>
    </dgm:pt>
    <dgm:pt modelId="{786E3278-131C-4A2F-89D1-EF862B2B0416}" type="parTrans" cxnId="{B3D6A2A2-67CB-48F1-AC86-2A89CD240959}">
      <dgm:prSet/>
      <dgm:spPr/>
      <dgm:t>
        <a:bodyPr/>
        <a:lstStyle/>
        <a:p>
          <a:endParaRPr lang="en-US" sz="1800"/>
        </a:p>
      </dgm:t>
    </dgm:pt>
    <dgm:pt modelId="{C441755B-D49F-4072-AAF0-AB178DCD1A96}" type="sibTrans" cxnId="{B3D6A2A2-67CB-48F1-AC86-2A89CD240959}">
      <dgm:prSet phldrT="4"/>
      <dgm:spPr/>
      <dgm:t>
        <a:bodyPr/>
        <a:lstStyle/>
        <a:p>
          <a:r>
            <a:rPr lang="en-US"/>
            <a:t>4</a:t>
          </a:r>
        </a:p>
      </dgm:t>
    </dgm:pt>
    <dgm:pt modelId="{07502645-AFB1-4B07-A6C4-5649C0336DBB}">
      <dgm:prSet/>
      <dgm:spPr/>
      <dgm:t>
        <a:bodyPr/>
        <a:lstStyle/>
        <a:p>
          <a:r>
            <a:rPr lang="en-US" b="1" dirty="0"/>
            <a:t>Don’t interrupt when others are speaking, wait for your turn. </a:t>
          </a:r>
        </a:p>
      </dgm:t>
    </dgm:pt>
    <dgm:pt modelId="{23074594-E442-480A-9F9C-612C28876324}" type="parTrans" cxnId="{F6638CDB-FBE7-4532-ABC0-531C412D002A}">
      <dgm:prSet/>
      <dgm:spPr/>
      <dgm:t>
        <a:bodyPr/>
        <a:lstStyle/>
        <a:p>
          <a:endParaRPr lang="en-US" sz="1800"/>
        </a:p>
      </dgm:t>
    </dgm:pt>
    <dgm:pt modelId="{F2C5016F-B7BC-47B4-8F54-447A85483CA4}" type="sibTrans" cxnId="{F6638CDB-FBE7-4532-ABC0-531C412D002A}">
      <dgm:prSet phldrT="5"/>
      <dgm:spPr/>
      <dgm:t>
        <a:bodyPr/>
        <a:lstStyle/>
        <a:p>
          <a:r>
            <a:rPr lang="en-US"/>
            <a:t>5</a:t>
          </a:r>
        </a:p>
      </dgm:t>
    </dgm:pt>
    <dgm:pt modelId="{F24B5288-E8E4-4100-A7A1-DAA605BFEFF9}">
      <dgm:prSet/>
      <dgm:spPr/>
      <dgm:t>
        <a:bodyPr/>
        <a:lstStyle/>
        <a:p>
          <a:r>
            <a:rPr lang="en-US" b="1" dirty="0"/>
            <a:t>Use appropriate volume/language at places where there is an expected etiquette. (i.e. church,, theaters)</a:t>
          </a:r>
        </a:p>
      </dgm:t>
    </dgm:pt>
    <dgm:pt modelId="{D6B68BBB-07C2-4AE3-8B6E-9659DD7B8270}" type="parTrans" cxnId="{BCEC2C6F-BB0D-4B28-9F38-11496A93EE46}">
      <dgm:prSet/>
      <dgm:spPr/>
      <dgm:t>
        <a:bodyPr/>
        <a:lstStyle/>
        <a:p>
          <a:endParaRPr lang="en-US" sz="1800"/>
        </a:p>
      </dgm:t>
    </dgm:pt>
    <dgm:pt modelId="{EB2C9A94-A9F2-4595-A90C-36BBD534B5CE}" type="sibTrans" cxnId="{BCEC2C6F-BB0D-4B28-9F38-11496A93EE46}">
      <dgm:prSet phldrT="6"/>
      <dgm:spPr/>
      <dgm:t>
        <a:bodyPr/>
        <a:lstStyle/>
        <a:p>
          <a:r>
            <a:rPr lang="en-US"/>
            <a:t>6</a:t>
          </a:r>
        </a:p>
      </dgm:t>
    </dgm:pt>
    <dgm:pt modelId="{07C74966-49F8-4762-9189-E32098AE408C}">
      <dgm:prSet/>
      <dgm:spPr/>
      <dgm:t>
        <a:bodyPr/>
        <a:lstStyle/>
        <a:p>
          <a:r>
            <a:rPr lang="en-US" b="1" dirty="0"/>
            <a:t> Respect personal space, don’t stand too close to others.</a:t>
          </a:r>
        </a:p>
      </dgm:t>
    </dgm:pt>
    <dgm:pt modelId="{A42A3AD0-341E-4154-8B89-8EC9139B9FA7}" type="parTrans" cxnId="{F55D208B-8C76-4B8A-AE18-4DC063AA8002}">
      <dgm:prSet/>
      <dgm:spPr/>
      <dgm:t>
        <a:bodyPr/>
        <a:lstStyle/>
        <a:p>
          <a:endParaRPr lang="en-US" sz="1800"/>
        </a:p>
      </dgm:t>
    </dgm:pt>
    <dgm:pt modelId="{830B2F66-4701-49B2-9793-DBD2610ADBD2}" type="sibTrans" cxnId="{F55D208B-8C76-4B8A-AE18-4DC063AA8002}">
      <dgm:prSet phldrT="7"/>
      <dgm:spPr/>
      <dgm:t>
        <a:bodyPr/>
        <a:lstStyle/>
        <a:p>
          <a:endParaRPr lang="en-US"/>
        </a:p>
      </dgm:t>
    </dgm:pt>
    <dgm:pt modelId="{848C1F71-57AC-46EE-B7B4-16F6482146E0}" type="pres">
      <dgm:prSet presAssocID="{285AF734-343E-42C1-B9DD-3C3D976865FF}" presName="Name0" presStyleCnt="0">
        <dgm:presLayoutVars>
          <dgm:dir/>
          <dgm:resizeHandles val="exact"/>
        </dgm:presLayoutVars>
      </dgm:prSet>
      <dgm:spPr/>
    </dgm:pt>
    <dgm:pt modelId="{E96DA8B6-D51C-49F7-99A8-456E68808171}" type="pres">
      <dgm:prSet presAssocID="{740E881C-0C56-474F-9C5F-E24FC78E714D}" presName="node" presStyleLbl="node1" presStyleIdx="0" presStyleCnt="7">
        <dgm:presLayoutVars>
          <dgm:bulletEnabled val="1"/>
        </dgm:presLayoutVars>
      </dgm:prSet>
      <dgm:spPr/>
    </dgm:pt>
    <dgm:pt modelId="{76AB227A-81A9-4512-828C-A7AF8B5FAA79}" type="pres">
      <dgm:prSet presAssocID="{AF5B125F-C429-4118-9778-68B644DE961E}" presName="sibTrans" presStyleLbl="sibTrans1D1" presStyleIdx="0" presStyleCnt="6"/>
      <dgm:spPr/>
    </dgm:pt>
    <dgm:pt modelId="{791C3359-2744-492D-A81F-92ACBA1E27F9}" type="pres">
      <dgm:prSet presAssocID="{AF5B125F-C429-4118-9778-68B644DE961E}" presName="connectorText" presStyleLbl="sibTrans1D1" presStyleIdx="0" presStyleCnt="6"/>
      <dgm:spPr/>
    </dgm:pt>
    <dgm:pt modelId="{58566E61-B0D7-45C2-A61D-07FE49D14FFB}" type="pres">
      <dgm:prSet presAssocID="{8056CDEF-CDC2-43B3-9288-9B08B02838FD}" presName="node" presStyleLbl="node1" presStyleIdx="1" presStyleCnt="7">
        <dgm:presLayoutVars>
          <dgm:bulletEnabled val="1"/>
        </dgm:presLayoutVars>
      </dgm:prSet>
      <dgm:spPr/>
    </dgm:pt>
    <dgm:pt modelId="{66DBF5ED-BE3A-468E-A219-AEFE141975B3}" type="pres">
      <dgm:prSet presAssocID="{85B5BC3E-5C9D-49B2-80DF-7FDC5D9EBFA6}" presName="sibTrans" presStyleLbl="sibTrans1D1" presStyleIdx="1" presStyleCnt="6"/>
      <dgm:spPr/>
    </dgm:pt>
    <dgm:pt modelId="{90E01542-716D-413F-A59B-107AC81291B1}" type="pres">
      <dgm:prSet presAssocID="{85B5BC3E-5C9D-49B2-80DF-7FDC5D9EBFA6}" presName="connectorText" presStyleLbl="sibTrans1D1" presStyleIdx="1" presStyleCnt="6"/>
      <dgm:spPr/>
    </dgm:pt>
    <dgm:pt modelId="{7B634F90-BEEE-4860-9C96-D140F18C6E04}" type="pres">
      <dgm:prSet presAssocID="{C726E185-F7EB-4B38-9BE0-E4898BF9FFF1}" presName="node" presStyleLbl="node1" presStyleIdx="2" presStyleCnt="7" custLinFactNeighborY="-1780">
        <dgm:presLayoutVars>
          <dgm:bulletEnabled val="1"/>
        </dgm:presLayoutVars>
      </dgm:prSet>
      <dgm:spPr/>
    </dgm:pt>
    <dgm:pt modelId="{9F314938-581B-4F41-9E61-438C38620DF9}" type="pres">
      <dgm:prSet presAssocID="{1E15025B-3EA3-449C-80B1-3FFC1FB64370}" presName="sibTrans" presStyleLbl="sibTrans1D1" presStyleIdx="2" presStyleCnt="6"/>
      <dgm:spPr/>
    </dgm:pt>
    <dgm:pt modelId="{86763902-19DA-4731-8E3A-F38F938C0964}" type="pres">
      <dgm:prSet presAssocID="{1E15025B-3EA3-449C-80B1-3FFC1FB64370}" presName="connectorText" presStyleLbl="sibTrans1D1" presStyleIdx="2" presStyleCnt="6"/>
      <dgm:spPr/>
    </dgm:pt>
    <dgm:pt modelId="{6DB59EE1-34E3-4FB0-8597-D8FF0E5CFC5B}" type="pres">
      <dgm:prSet presAssocID="{C4E3046B-C04B-49D1-A9D7-7AFD926E5F1E}" presName="node" presStyleLbl="node1" presStyleIdx="3" presStyleCnt="7">
        <dgm:presLayoutVars>
          <dgm:bulletEnabled val="1"/>
        </dgm:presLayoutVars>
      </dgm:prSet>
      <dgm:spPr/>
    </dgm:pt>
    <dgm:pt modelId="{F727FA4E-4877-48DF-810A-EF3A1004FD52}" type="pres">
      <dgm:prSet presAssocID="{C441755B-D49F-4072-AAF0-AB178DCD1A96}" presName="sibTrans" presStyleLbl="sibTrans1D1" presStyleIdx="3" presStyleCnt="6"/>
      <dgm:spPr/>
    </dgm:pt>
    <dgm:pt modelId="{7B82C9C2-8813-405A-B15A-881FE244106F}" type="pres">
      <dgm:prSet presAssocID="{C441755B-D49F-4072-AAF0-AB178DCD1A96}" presName="connectorText" presStyleLbl="sibTrans1D1" presStyleIdx="3" presStyleCnt="6"/>
      <dgm:spPr/>
    </dgm:pt>
    <dgm:pt modelId="{55F5689E-ADE4-4FA0-8FED-E86F3078A785}" type="pres">
      <dgm:prSet presAssocID="{07502645-AFB1-4B07-A6C4-5649C0336DBB}" presName="node" presStyleLbl="node1" presStyleIdx="4" presStyleCnt="7">
        <dgm:presLayoutVars>
          <dgm:bulletEnabled val="1"/>
        </dgm:presLayoutVars>
      </dgm:prSet>
      <dgm:spPr/>
    </dgm:pt>
    <dgm:pt modelId="{329EF139-8D9F-4968-8535-F3676936C870}" type="pres">
      <dgm:prSet presAssocID="{F2C5016F-B7BC-47B4-8F54-447A85483CA4}" presName="sibTrans" presStyleLbl="sibTrans1D1" presStyleIdx="4" presStyleCnt="6"/>
      <dgm:spPr/>
    </dgm:pt>
    <dgm:pt modelId="{8F9AB2B9-A37C-459E-A924-3E9FA8DA6050}" type="pres">
      <dgm:prSet presAssocID="{F2C5016F-B7BC-47B4-8F54-447A85483CA4}" presName="connectorText" presStyleLbl="sibTrans1D1" presStyleIdx="4" presStyleCnt="6"/>
      <dgm:spPr/>
    </dgm:pt>
    <dgm:pt modelId="{9F569640-95F2-4141-9C0C-C1DEA2C88265}" type="pres">
      <dgm:prSet presAssocID="{F24B5288-E8E4-4100-A7A1-DAA605BFEFF9}" presName="node" presStyleLbl="node1" presStyleIdx="5" presStyleCnt="7">
        <dgm:presLayoutVars>
          <dgm:bulletEnabled val="1"/>
        </dgm:presLayoutVars>
      </dgm:prSet>
      <dgm:spPr/>
    </dgm:pt>
    <dgm:pt modelId="{9473FD19-E3BE-4996-9AC0-34A531800C28}" type="pres">
      <dgm:prSet presAssocID="{EB2C9A94-A9F2-4595-A90C-36BBD534B5CE}" presName="sibTrans" presStyleLbl="sibTrans1D1" presStyleIdx="5" presStyleCnt="6"/>
      <dgm:spPr/>
    </dgm:pt>
    <dgm:pt modelId="{6281D868-CA72-4407-A28C-04D304D22109}" type="pres">
      <dgm:prSet presAssocID="{EB2C9A94-A9F2-4595-A90C-36BBD534B5CE}" presName="connectorText" presStyleLbl="sibTrans1D1" presStyleIdx="5" presStyleCnt="6"/>
      <dgm:spPr/>
    </dgm:pt>
    <dgm:pt modelId="{931BF0F6-BB43-4986-AF90-16B7FD806234}" type="pres">
      <dgm:prSet presAssocID="{07C74966-49F8-4762-9189-E32098AE408C}" presName="node" presStyleLbl="node1" presStyleIdx="6" presStyleCnt="7">
        <dgm:presLayoutVars>
          <dgm:bulletEnabled val="1"/>
        </dgm:presLayoutVars>
      </dgm:prSet>
      <dgm:spPr/>
    </dgm:pt>
  </dgm:ptLst>
  <dgm:cxnLst>
    <dgm:cxn modelId="{0777B70A-027B-4147-92BD-198CCA906EAB}" type="presOf" srcId="{AF5B125F-C429-4118-9778-68B644DE961E}" destId="{76AB227A-81A9-4512-828C-A7AF8B5FAA79}" srcOrd="0" destOrd="0" presId="urn:microsoft.com/office/officeart/2016/7/layout/RepeatingBendingProcessNew"/>
    <dgm:cxn modelId="{193B3811-A3EC-4610-8820-ED10B0B26838}" srcId="{285AF734-343E-42C1-B9DD-3C3D976865FF}" destId="{8056CDEF-CDC2-43B3-9288-9B08B02838FD}" srcOrd="1" destOrd="0" parTransId="{5C1955BA-9840-4197-87F1-41AA54FE0ABA}" sibTransId="{85B5BC3E-5C9D-49B2-80DF-7FDC5D9EBFA6}"/>
    <dgm:cxn modelId="{2DB8A212-C385-4C0D-AC15-A54F61554199}" type="presOf" srcId="{1E15025B-3EA3-449C-80B1-3FFC1FB64370}" destId="{86763902-19DA-4731-8E3A-F38F938C0964}" srcOrd="1" destOrd="0" presId="urn:microsoft.com/office/officeart/2016/7/layout/RepeatingBendingProcessNew"/>
    <dgm:cxn modelId="{7B672518-A7BC-41BB-A44D-DA653064324E}" type="presOf" srcId="{AF5B125F-C429-4118-9778-68B644DE961E}" destId="{791C3359-2744-492D-A81F-92ACBA1E27F9}" srcOrd="1" destOrd="0" presId="urn:microsoft.com/office/officeart/2016/7/layout/RepeatingBendingProcessNew"/>
    <dgm:cxn modelId="{424EF42C-8E08-4120-8152-F1C34E406253}" type="presOf" srcId="{85B5BC3E-5C9D-49B2-80DF-7FDC5D9EBFA6}" destId="{90E01542-716D-413F-A59B-107AC81291B1}" srcOrd="1" destOrd="0" presId="urn:microsoft.com/office/officeart/2016/7/layout/RepeatingBendingProcessNew"/>
    <dgm:cxn modelId="{7F6F442E-1752-4FDC-BE35-8B968EA5FFCD}" type="presOf" srcId="{F2C5016F-B7BC-47B4-8F54-447A85483CA4}" destId="{8F9AB2B9-A37C-459E-A924-3E9FA8DA6050}" srcOrd="1" destOrd="0" presId="urn:microsoft.com/office/officeart/2016/7/layout/RepeatingBendingProcessNew"/>
    <dgm:cxn modelId="{C0FAF92E-4F26-4665-BE84-17E5169E4C1C}" type="presOf" srcId="{8056CDEF-CDC2-43B3-9288-9B08B02838FD}" destId="{58566E61-B0D7-45C2-A61D-07FE49D14FFB}" srcOrd="0" destOrd="0" presId="urn:microsoft.com/office/officeart/2016/7/layout/RepeatingBendingProcessNew"/>
    <dgm:cxn modelId="{9CCD7A32-37BF-4F12-AAD1-6CDDDF0F1FB4}" type="presOf" srcId="{07C74966-49F8-4762-9189-E32098AE408C}" destId="{931BF0F6-BB43-4986-AF90-16B7FD806234}" srcOrd="0" destOrd="0" presId="urn:microsoft.com/office/officeart/2016/7/layout/RepeatingBendingProcessNew"/>
    <dgm:cxn modelId="{D25C2C34-1240-41A4-8488-C163695DFCB7}" type="presOf" srcId="{1E15025B-3EA3-449C-80B1-3FFC1FB64370}" destId="{9F314938-581B-4F41-9E61-438C38620DF9}" srcOrd="0" destOrd="0" presId="urn:microsoft.com/office/officeart/2016/7/layout/RepeatingBendingProcessNew"/>
    <dgm:cxn modelId="{B1F0625B-6498-48CC-9C20-E861F16F4A69}" type="presOf" srcId="{C726E185-F7EB-4B38-9BE0-E4898BF9FFF1}" destId="{7B634F90-BEEE-4860-9C96-D140F18C6E04}" srcOrd="0" destOrd="0" presId="urn:microsoft.com/office/officeart/2016/7/layout/RepeatingBendingProcessNew"/>
    <dgm:cxn modelId="{678F6243-3377-4783-83EF-97260BC28BB8}" type="presOf" srcId="{85B5BC3E-5C9D-49B2-80DF-7FDC5D9EBFA6}" destId="{66DBF5ED-BE3A-468E-A219-AEFE141975B3}" srcOrd="0" destOrd="0" presId="urn:microsoft.com/office/officeart/2016/7/layout/RepeatingBendingProcessNew"/>
    <dgm:cxn modelId="{B3703169-380E-4ECB-A70D-A226548D3B72}" type="presOf" srcId="{C4E3046B-C04B-49D1-A9D7-7AFD926E5F1E}" destId="{6DB59EE1-34E3-4FB0-8597-D8FF0E5CFC5B}" srcOrd="0" destOrd="0" presId="urn:microsoft.com/office/officeart/2016/7/layout/RepeatingBendingProcessNew"/>
    <dgm:cxn modelId="{BCEC2C6F-BB0D-4B28-9F38-11496A93EE46}" srcId="{285AF734-343E-42C1-B9DD-3C3D976865FF}" destId="{F24B5288-E8E4-4100-A7A1-DAA605BFEFF9}" srcOrd="5" destOrd="0" parTransId="{D6B68BBB-07C2-4AE3-8B6E-9659DD7B8270}" sibTransId="{EB2C9A94-A9F2-4595-A90C-36BBD534B5CE}"/>
    <dgm:cxn modelId="{4CD5F06F-1CDF-41F2-B884-5CE53F596E7E}" srcId="{285AF734-343E-42C1-B9DD-3C3D976865FF}" destId="{C726E185-F7EB-4B38-9BE0-E4898BF9FFF1}" srcOrd="2" destOrd="0" parTransId="{9083D7D8-081E-4D35-B6F1-2D69833D181E}" sibTransId="{1E15025B-3EA3-449C-80B1-3FFC1FB64370}"/>
    <dgm:cxn modelId="{B39BE275-C9B6-430E-A2DD-2057F12C0454}" type="presOf" srcId="{285AF734-343E-42C1-B9DD-3C3D976865FF}" destId="{848C1F71-57AC-46EE-B7B4-16F6482146E0}" srcOrd="0" destOrd="0" presId="urn:microsoft.com/office/officeart/2016/7/layout/RepeatingBendingProcessNew"/>
    <dgm:cxn modelId="{2D08F157-D465-4275-92A7-838C088CE4CA}" type="presOf" srcId="{C441755B-D49F-4072-AAF0-AB178DCD1A96}" destId="{F727FA4E-4877-48DF-810A-EF3A1004FD52}" srcOrd="0" destOrd="0" presId="urn:microsoft.com/office/officeart/2016/7/layout/RepeatingBendingProcessNew"/>
    <dgm:cxn modelId="{7DF79358-B44C-4BCB-A958-5806F91AA67F}" type="presOf" srcId="{F24B5288-E8E4-4100-A7A1-DAA605BFEFF9}" destId="{9F569640-95F2-4141-9C0C-C1DEA2C88265}" srcOrd="0" destOrd="0" presId="urn:microsoft.com/office/officeart/2016/7/layout/RepeatingBendingProcessNew"/>
    <dgm:cxn modelId="{F55D208B-8C76-4B8A-AE18-4DC063AA8002}" srcId="{285AF734-343E-42C1-B9DD-3C3D976865FF}" destId="{07C74966-49F8-4762-9189-E32098AE408C}" srcOrd="6" destOrd="0" parTransId="{A42A3AD0-341E-4154-8B89-8EC9139B9FA7}" sibTransId="{830B2F66-4701-49B2-9793-DBD2610ADBD2}"/>
    <dgm:cxn modelId="{35FAFC8E-2859-4E0D-8491-64A650EA5F4C}" type="presOf" srcId="{EB2C9A94-A9F2-4595-A90C-36BBD534B5CE}" destId="{9473FD19-E3BE-4996-9AC0-34A531800C28}" srcOrd="0" destOrd="0" presId="urn:microsoft.com/office/officeart/2016/7/layout/RepeatingBendingProcessNew"/>
    <dgm:cxn modelId="{B3D6A2A2-67CB-48F1-AC86-2A89CD240959}" srcId="{285AF734-343E-42C1-B9DD-3C3D976865FF}" destId="{C4E3046B-C04B-49D1-A9D7-7AFD926E5F1E}" srcOrd="3" destOrd="0" parTransId="{786E3278-131C-4A2F-89D1-EF862B2B0416}" sibTransId="{C441755B-D49F-4072-AAF0-AB178DCD1A96}"/>
    <dgm:cxn modelId="{92D870AF-EE2E-4CC6-A337-3C4B37E5EAFF}" type="presOf" srcId="{EB2C9A94-A9F2-4595-A90C-36BBD534B5CE}" destId="{6281D868-CA72-4407-A28C-04D304D22109}" srcOrd="1" destOrd="0" presId="urn:microsoft.com/office/officeart/2016/7/layout/RepeatingBendingProcessNew"/>
    <dgm:cxn modelId="{878FFEAF-8DA2-444A-9B98-043614FA0677}" type="presOf" srcId="{07502645-AFB1-4B07-A6C4-5649C0336DBB}" destId="{55F5689E-ADE4-4FA0-8FED-E86F3078A785}" srcOrd="0" destOrd="0" presId="urn:microsoft.com/office/officeart/2016/7/layout/RepeatingBendingProcessNew"/>
    <dgm:cxn modelId="{2085D1BE-E147-45A5-9DE4-E88A5552841F}" type="presOf" srcId="{740E881C-0C56-474F-9C5F-E24FC78E714D}" destId="{E96DA8B6-D51C-49F7-99A8-456E68808171}" srcOrd="0" destOrd="0" presId="urn:microsoft.com/office/officeart/2016/7/layout/RepeatingBendingProcessNew"/>
    <dgm:cxn modelId="{69F92ECF-AAFE-485B-A718-BDA40525164C}" type="presOf" srcId="{F2C5016F-B7BC-47B4-8F54-447A85483CA4}" destId="{329EF139-8D9F-4968-8535-F3676936C870}" srcOrd="0" destOrd="0" presId="urn:microsoft.com/office/officeart/2016/7/layout/RepeatingBendingProcessNew"/>
    <dgm:cxn modelId="{F6638CDB-FBE7-4532-ABC0-531C412D002A}" srcId="{285AF734-343E-42C1-B9DD-3C3D976865FF}" destId="{07502645-AFB1-4B07-A6C4-5649C0336DBB}" srcOrd="4" destOrd="0" parTransId="{23074594-E442-480A-9F9C-612C28876324}" sibTransId="{F2C5016F-B7BC-47B4-8F54-447A85483CA4}"/>
    <dgm:cxn modelId="{4DFF8DE4-825F-4022-BFAD-134AADA733F4}" srcId="{285AF734-343E-42C1-B9DD-3C3D976865FF}" destId="{740E881C-0C56-474F-9C5F-E24FC78E714D}" srcOrd="0" destOrd="0" parTransId="{E2901552-85C7-4538-B796-D2D3FAED1F37}" sibTransId="{AF5B125F-C429-4118-9778-68B644DE961E}"/>
    <dgm:cxn modelId="{87450DFF-BB7E-428F-B0E4-1916149B3601}" type="presOf" srcId="{C441755B-D49F-4072-AAF0-AB178DCD1A96}" destId="{7B82C9C2-8813-405A-B15A-881FE244106F}" srcOrd="1" destOrd="0" presId="urn:microsoft.com/office/officeart/2016/7/layout/RepeatingBendingProcessNew"/>
    <dgm:cxn modelId="{15D90EB6-231F-4BEE-AAF8-8C38D24E9383}" type="presParOf" srcId="{848C1F71-57AC-46EE-B7B4-16F6482146E0}" destId="{E96DA8B6-D51C-49F7-99A8-456E68808171}" srcOrd="0" destOrd="0" presId="urn:microsoft.com/office/officeart/2016/7/layout/RepeatingBendingProcessNew"/>
    <dgm:cxn modelId="{8B2AB409-59C1-4AB4-BAB6-9352D86D6154}" type="presParOf" srcId="{848C1F71-57AC-46EE-B7B4-16F6482146E0}" destId="{76AB227A-81A9-4512-828C-A7AF8B5FAA79}" srcOrd="1" destOrd="0" presId="urn:microsoft.com/office/officeart/2016/7/layout/RepeatingBendingProcessNew"/>
    <dgm:cxn modelId="{D7A04DCC-2CE5-4DEE-8D18-9EE000417095}" type="presParOf" srcId="{76AB227A-81A9-4512-828C-A7AF8B5FAA79}" destId="{791C3359-2744-492D-A81F-92ACBA1E27F9}" srcOrd="0" destOrd="0" presId="urn:microsoft.com/office/officeart/2016/7/layout/RepeatingBendingProcessNew"/>
    <dgm:cxn modelId="{E94B555C-FCD1-4F72-8051-4F090178A304}" type="presParOf" srcId="{848C1F71-57AC-46EE-B7B4-16F6482146E0}" destId="{58566E61-B0D7-45C2-A61D-07FE49D14FFB}" srcOrd="2" destOrd="0" presId="urn:microsoft.com/office/officeart/2016/7/layout/RepeatingBendingProcessNew"/>
    <dgm:cxn modelId="{76A814D0-6C6F-44FA-A0C7-D8A0A19C04A3}" type="presParOf" srcId="{848C1F71-57AC-46EE-B7B4-16F6482146E0}" destId="{66DBF5ED-BE3A-468E-A219-AEFE141975B3}" srcOrd="3" destOrd="0" presId="urn:microsoft.com/office/officeart/2016/7/layout/RepeatingBendingProcessNew"/>
    <dgm:cxn modelId="{DD038690-B765-48C3-B697-6E37BD82243D}" type="presParOf" srcId="{66DBF5ED-BE3A-468E-A219-AEFE141975B3}" destId="{90E01542-716D-413F-A59B-107AC81291B1}" srcOrd="0" destOrd="0" presId="urn:microsoft.com/office/officeart/2016/7/layout/RepeatingBendingProcessNew"/>
    <dgm:cxn modelId="{65D4DB28-95E4-45CD-B764-7C7CC00388EF}" type="presParOf" srcId="{848C1F71-57AC-46EE-B7B4-16F6482146E0}" destId="{7B634F90-BEEE-4860-9C96-D140F18C6E04}" srcOrd="4" destOrd="0" presId="urn:microsoft.com/office/officeart/2016/7/layout/RepeatingBendingProcessNew"/>
    <dgm:cxn modelId="{841EC823-CAA0-47A4-89FB-FF42D3219692}" type="presParOf" srcId="{848C1F71-57AC-46EE-B7B4-16F6482146E0}" destId="{9F314938-581B-4F41-9E61-438C38620DF9}" srcOrd="5" destOrd="0" presId="urn:microsoft.com/office/officeart/2016/7/layout/RepeatingBendingProcessNew"/>
    <dgm:cxn modelId="{53199EA7-8FE5-4FB2-BB4A-ACB879D979F1}" type="presParOf" srcId="{9F314938-581B-4F41-9E61-438C38620DF9}" destId="{86763902-19DA-4731-8E3A-F38F938C0964}" srcOrd="0" destOrd="0" presId="urn:microsoft.com/office/officeart/2016/7/layout/RepeatingBendingProcessNew"/>
    <dgm:cxn modelId="{4308F87D-C998-40E2-8EDD-4819149E686C}" type="presParOf" srcId="{848C1F71-57AC-46EE-B7B4-16F6482146E0}" destId="{6DB59EE1-34E3-4FB0-8597-D8FF0E5CFC5B}" srcOrd="6" destOrd="0" presId="urn:microsoft.com/office/officeart/2016/7/layout/RepeatingBendingProcessNew"/>
    <dgm:cxn modelId="{4EB85BC6-CEB2-4CD8-B799-6352D060FDAB}" type="presParOf" srcId="{848C1F71-57AC-46EE-B7B4-16F6482146E0}" destId="{F727FA4E-4877-48DF-810A-EF3A1004FD52}" srcOrd="7" destOrd="0" presId="urn:microsoft.com/office/officeart/2016/7/layout/RepeatingBendingProcessNew"/>
    <dgm:cxn modelId="{F65EC361-CB3F-4FBC-83AD-0A24012B00FE}" type="presParOf" srcId="{F727FA4E-4877-48DF-810A-EF3A1004FD52}" destId="{7B82C9C2-8813-405A-B15A-881FE244106F}" srcOrd="0" destOrd="0" presId="urn:microsoft.com/office/officeart/2016/7/layout/RepeatingBendingProcessNew"/>
    <dgm:cxn modelId="{0F03E21A-7FB8-427C-BD2B-7C3387000BBD}" type="presParOf" srcId="{848C1F71-57AC-46EE-B7B4-16F6482146E0}" destId="{55F5689E-ADE4-4FA0-8FED-E86F3078A785}" srcOrd="8" destOrd="0" presId="urn:microsoft.com/office/officeart/2016/7/layout/RepeatingBendingProcessNew"/>
    <dgm:cxn modelId="{74F75C6F-87D9-4F5F-990B-AC0EFE9532A8}" type="presParOf" srcId="{848C1F71-57AC-46EE-B7B4-16F6482146E0}" destId="{329EF139-8D9F-4968-8535-F3676936C870}" srcOrd="9" destOrd="0" presId="urn:microsoft.com/office/officeart/2016/7/layout/RepeatingBendingProcessNew"/>
    <dgm:cxn modelId="{BDF6539F-B76B-47FE-9276-4B4FA46D2CD9}" type="presParOf" srcId="{329EF139-8D9F-4968-8535-F3676936C870}" destId="{8F9AB2B9-A37C-459E-A924-3E9FA8DA6050}" srcOrd="0" destOrd="0" presId="urn:microsoft.com/office/officeart/2016/7/layout/RepeatingBendingProcessNew"/>
    <dgm:cxn modelId="{8DA2BEDF-6F00-4547-9B17-51624F234D57}" type="presParOf" srcId="{848C1F71-57AC-46EE-B7B4-16F6482146E0}" destId="{9F569640-95F2-4141-9C0C-C1DEA2C88265}" srcOrd="10" destOrd="0" presId="urn:microsoft.com/office/officeart/2016/7/layout/RepeatingBendingProcessNew"/>
    <dgm:cxn modelId="{1A8C04BE-AE8A-46A9-BCB3-76F5E539B8B0}" type="presParOf" srcId="{848C1F71-57AC-46EE-B7B4-16F6482146E0}" destId="{9473FD19-E3BE-4996-9AC0-34A531800C28}" srcOrd="11" destOrd="0" presId="urn:microsoft.com/office/officeart/2016/7/layout/RepeatingBendingProcessNew"/>
    <dgm:cxn modelId="{99688ADF-16C4-4349-9CC2-AC82A78A412A}" type="presParOf" srcId="{9473FD19-E3BE-4996-9AC0-34A531800C28}" destId="{6281D868-CA72-4407-A28C-04D304D22109}" srcOrd="0" destOrd="0" presId="urn:microsoft.com/office/officeart/2016/7/layout/RepeatingBendingProcessNew"/>
    <dgm:cxn modelId="{C844D424-1DDC-44F2-A5CC-CA46AFA556B4}" type="presParOf" srcId="{848C1F71-57AC-46EE-B7B4-16F6482146E0}" destId="{931BF0F6-BB43-4986-AF90-16B7FD806234}"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ED9AC-D336-42D2-89C0-94F698BBCCB5}">
      <dsp:nvSpPr>
        <dsp:cNvPr id="0" name=""/>
        <dsp:cNvSpPr/>
      </dsp:nvSpPr>
      <dsp:spPr>
        <a:xfrm>
          <a:off x="0" y="295818"/>
          <a:ext cx="6449252" cy="5040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FAFEA4-0F11-4E13-BEF8-BCA2AE71C89A}">
      <dsp:nvSpPr>
        <dsp:cNvPr id="0" name=""/>
        <dsp:cNvSpPr/>
      </dsp:nvSpPr>
      <dsp:spPr>
        <a:xfrm>
          <a:off x="322462" y="618"/>
          <a:ext cx="4514476" cy="590400"/>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Sounds</a:t>
          </a:r>
        </a:p>
      </dsp:txBody>
      <dsp:txXfrm>
        <a:off x="351283" y="29439"/>
        <a:ext cx="4456834" cy="532758"/>
      </dsp:txXfrm>
    </dsp:sp>
    <dsp:sp modelId="{41EB99B3-0799-4009-B484-4621FB1415E2}">
      <dsp:nvSpPr>
        <dsp:cNvPr id="0" name=""/>
        <dsp:cNvSpPr/>
      </dsp:nvSpPr>
      <dsp:spPr>
        <a:xfrm>
          <a:off x="0" y="1203018"/>
          <a:ext cx="6449252" cy="5040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DB729C-205A-4202-90C9-F3F2962E25BF}">
      <dsp:nvSpPr>
        <dsp:cNvPr id="0" name=""/>
        <dsp:cNvSpPr/>
      </dsp:nvSpPr>
      <dsp:spPr>
        <a:xfrm>
          <a:off x="322462" y="907818"/>
          <a:ext cx="4514476" cy="590400"/>
        </a:xfrm>
        <a:prstGeom prst="round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Writing</a:t>
          </a:r>
        </a:p>
      </dsp:txBody>
      <dsp:txXfrm>
        <a:off x="351283" y="936639"/>
        <a:ext cx="4456834" cy="532758"/>
      </dsp:txXfrm>
    </dsp:sp>
    <dsp:sp modelId="{8F07E269-95F7-47C7-A4A8-F72986511754}">
      <dsp:nvSpPr>
        <dsp:cNvPr id="0" name=""/>
        <dsp:cNvSpPr/>
      </dsp:nvSpPr>
      <dsp:spPr>
        <a:xfrm>
          <a:off x="0" y="2110218"/>
          <a:ext cx="6449252" cy="504000"/>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29506-9AD9-4792-BEDC-32E6DFF9A42D}">
      <dsp:nvSpPr>
        <dsp:cNvPr id="0" name=""/>
        <dsp:cNvSpPr/>
      </dsp:nvSpPr>
      <dsp:spPr>
        <a:xfrm>
          <a:off x="322462" y="1815018"/>
          <a:ext cx="4514476" cy="590400"/>
        </a:xfrm>
        <a:prstGeom prst="round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Touch</a:t>
          </a:r>
          <a:r>
            <a:rPr lang="en-US" sz="2000" kern="1200" dirty="0"/>
            <a:t> </a:t>
          </a:r>
        </a:p>
      </dsp:txBody>
      <dsp:txXfrm>
        <a:off x="351283" y="1843839"/>
        <a:ext cx="4456834" cy="532758"/>
      </dsp:txXfrm>
    </dsp:sp>
    <dsp:sp modelId="{A1B83396-C0C0-4296-A2A2-4CDD1F289E95}">
      <dsp:nvSpPr>
        <dsp:cNvPr id="0" name=""/>
        <dsp:cNvSpPr/>
      </dsp:nvSpPr>
      <dsp:spPr>
        <a:xfrm>
          <a:off x="0" y="3017418"/>
          <a:ext cx="6449252" cy="504000"/>
        </a:xfrm>
        <a:prstGeom prst="rect">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71DFCD-0D15-4276-8F6F-A5D2CC53375B}">
      <dsp:nvSpPr>
        <dsp:cNvPr id="0" name=""/>
        <dsp:cNvSpPr/>
      </dsp:nvSpPr>
      <dsp:spPr>
        <a:xfrm>
          <a:off x="322462" y="2722218"/>
          <a:ext cx="4514476" cy="59040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Eye movements</a:t>
          </a:r>
        </a:p>
      </dsp:txBody>
      <dsp:txXfrm>
        <a:off x="351283" y="2751039"/>
        <a:ext cx="4456834" cy="532758"/>
      </dsp:txXfrm>
    </dsp:sp>
    <dsp:sp modelId="{06C6D748-263C-4FEB-AF2A-539E0CE6828C}">
      <dsp:nvSpPr>
        <dsp:cNvPr id="0" name=""/>
        <dsp:cNvSpPr/>
      </dsp:nvSpPr>
      <dsp:spPr>
        <a:xfrm>
          <a:off x="0" y="3924618"/>
          <a:ext cx="6449252" cy="504000"/>
        </a:xfrm>
        <a:prstGeom prst="rect">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7F35FA-8A75-4EF8-9761-EAB599AAAAF3}">
      <dsp:nvSpPr>
        <dsp:cNvPr id="0" name=""/>
        <dsp:cNvSpPr/>
      </dsp:nvSpPr>
      <dsp:spPr>
        <a:xfrm>
          <a:off x="322462" y="3629418"/>
          <a:ext cx="4514476" cy="590400"/>
        </a:xfrm>
        <a:prstGeom prst="roundRect">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Body language </a:t>
          </a:r>
        </a:p>
      </dsp:txBody>
      <dsp:txXfrm>
        <a:off x="351283" y="3658239"/>
        <a:ext cx="4456834" cy="532758"/>
      </dsp:txXfrm>
    </dsp:sp>
    <dsp:sp modelId="{A529B285-161B-482D-B33F-FC33B2107AE5}">
      <dsp:nvSpPr>
        <dsp:cNvPr id="0" name=""/>
        <dsp:cNvSpPr/>
      </dsp:nvSpPr>
      <dsp:spPr>
        <a:xfrm>
          <a:off x="0" y="4831818"/>
          <a:ext cx="6449252" cy="5040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B73286-2546-459B-8E63-3FB2CA240D1A}">
      <dsp:nvSpPr>
        <dsp:cNvPr id="0" name=""/>
        <dsp:cNvSpPr/>
      </dsp:nvSpPr>
      <dsp:spPr>
        <a:xfrm>
          <a:off x="322462" y="4536618"/>
          <a:ext cx="4514476" cy="590400"/>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Actions/Behaviors </a:t>
          </a:r>
        </a:p>
      </dsp:txBody>
      <dsp:txXfrm>
        <a:off x="351283" y="4565439"/>
        <a:ext cx="4456834" cy="532758"/>
      </dsp:txXfrm>
    </dsp:sp>
    <dsp:sp modelId="{C94E1C19-8437-462A-A75E-FEE14C803C2F}">
      <dsp:nvSpPr>
        <dsp:cNvPr id="0" name=""/>
        <dsp:cNvSpPr/>
      </dsp:nvSpPr>
      <dsp:spPr>
        <a:xfrm>
          <a:off x="0" y="5739018"/>
          <a:ext cx="6449252" cy="5040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BB95EF-9CB1-495E-B963-74D36C64B8CC}">
      <dsp:nvSpPr>
        <dsp:cNvPr id="0" name=""/>
        <dsp:cNvSpPr/>
      </dsp:nvSpPr>
      <dsp:spPr>
        <a:xfrm>
          <a:off x="322462" y="5443818"/>
          <a:ext cx="4514476" cy="590400"/>
        </a:xfrm>
        <a:prstGeom prst="round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36" tIns="0" rIns="170636"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Gestures • Symbols/Pictures</a:t>
          </a:r>
        </a:p>
      </dsp:txBody>
      <dsp:txXfrm>
        <a:off x="351283" y="5472639"/>
        <a:ext cx="4456834"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97CCA-53A8-4B88-B4B3-078AC5AA6B68}">
      <dsp:nvSpPr>
        <dsp:cNvPr id="0" name=""/>
        <dsp:cNvSpPr/>
      </dsp:nvSpPr>
      <dsp:spPr>
        <a:xfrm>
          <a:off x="0" y="1194584"/>
          <a:ext cx="9029331" cy="652904"/>
        </a:xfrm>
        <a:prstGeom prst="roundRect">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If you do not understand the message expressed by the person:</a:t>
          </a:r>
        </a:p>
      </dsp:txBody>
      <dsp:txXfrm>
        <a:off x="31872" y="1226456"/>
        <a:ext cx="8965587" cy="589160"/>
      </dsp:txXfrm>
    </dsp:sp>
    <dsp:sp modelId="{4FF8DA4A-92F2-41D9-8DC1-9A072982A89F}">
      <dsp:nvSpPr>
        <dsp:cNvPr id="0" name=""/>
        <dsp:cNvSpPr/>
      </dsp:nvSpPr>
      <dsp:spPr>
        <a:xfrm>
          <a:off x="0" y="2319868"/>
          <a:ext cx="9029331" cy="2241497"/>
        </a:xfrm>
        <a:prstGeom prst="roundRect">
          <a:avLst/>
        </a:prstGeom>
        <a:blipFill rotWithShape="1">
          <a:blip xmlns:r="http://schemas.openxmlformats.org/officeDocument/2006/relationships" r:embed="rId1">
            <a:duotone>
              <a:schemeClr val="accent5">
                <a:hueOff val="20796183"/>
                <a:satOff val="-568"/>
                <a:lumOff val="-3138"/>
                <a:alphaOff val="0"/>
                <a:tint val="98000"/>
                <a:lumMod val="102000"/>
              </a:schemeClr>
              <a:schemeClr val="accent5">
                <a:hueOff val="20796183"/>
                <a:satOff val="-568"/>
                <a:lumOff val="-3138"/>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 </a:t>
          </a:r>
          <a:r>
            <a:rPr lang="en-US" sz="2800" kern="1200" dirty="0"/>
            <a:t>Ask the person what they want or need.</a:t>
          </a:r>
        </a:p>
        <a:p>
          <a:pPr marL="0" lvl="0" indent="0" algn="l" defTabSz="1466850">
            <a:lnSpc>
              <a:spcPct val="90000"/>
            </a:lnSpc>
            <a:spcBef>
              <a:spcPct val="0"/>
            </a:spcBef>
            <a:spcAft>
              <a:spcPct val="35000"/>
            </a:spcAft>
            <a:buNone/>
          </a:pPr>
          <a:r>
            <a:rPr lang="en-US" sz="2800" kern="1200" dirty="0"/>
            <a:t>- Ask the person what would help with communication.</a:t>
          </a:r>
        </a:p>
        <a:p>
          <a:pPr marL="0" lvl="0" indent="0" algn="l" defTabSz="1466850">
            <a:lnSpc>
              <a:spcPct val="90000"/>
            </a:lnSpc>
            <a:spcBef>
              <a:spcPct val="0"/>
            </a:spcBef>
            <a:spcAft>
              <a:spcPct val="35000"/>
            </a:spcAft>
            <a:buNone/>
          </a:pPr>
          <a:r>
            <a:rPr lang="en-US" sz="2800" kern="1200" dirty="0"/>
            <a:t>- Try yes and no questions. </a:t>
          </a:r>
        </a:p>
      </dsp:txBody>
      <dsp:txXfrm>
        <a:off x="109421" y="2429289"/>
        <a:ext cx="8810489" cy="2022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B227A-81A9-4512-828C-A7AF8B5FAA79}">
      <dsp:nvSpPr>
        <dsp:cNvPr id="0" name=""/>
        <dsp:cNvSpPr/>
      </dsp:nvSpPr>
      <dsp:spPr>
        <a:xfrm>
          <a:off x="2544093" y="1226707"/>
          <a:ext cx="554409" cy="91440"/>
        </a:xfrm>
        <a:custGeom>
          <a:avLst/>
          <a:gdLst/>
          <a:ahLst/>
          <a:cxnLst/>
          <a:rect l="0" t="0" r="0" b="0"/>
          <a:pathLst>
            <a:path>
              <a:moveTo>
                <a:pt x="0" y="45720"/>
              </a:moveTo>
              <a:lnTo>
                <a:pt x="217332" y="45720"/>
              </a:lnTo>
            </a:path>
            <a:path>
              <a:moveTo>
                <a:pt x="337076" y="45720"/>
              </a:moveTo>
              <a:lnTo>
                <a:pt x="554409" y="45720"/>
              </a:lnTo>
            </a:path>
          </a:pathLst>
        </a:custGeom>
        <a:noFill/>
        <a:ln w="9525"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1</a:t>
          </a:r>
        </a:p>
      </dsp:txBody>
      <dsp:txXfrm>
        <a:off x="2761426" y="1177820"/>
        <a:ext cx="119744" cy="189213"/>
      </dsp:txXfrm>
    </dsp:sp>
    <dsp:sp modelId="{E96DA8B6-D51C-49F7-99A8-456E68808171}">
      <dsp:nvSpPr>
        <dsp:cNvPr id="0" name=""/>
        <dsp:cNvSpPr/>
      </dsp:nvSpPr>
      <dsp:spPr>
        <a:xfrm>
          <a:off x="2374" y="509371"/>
          <a:ext cx="2543518" cy="1526111"/>
        </a:xfrm>
        <a:prstGeom prst="rect">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a:t>Talk about things the people you are with are interested in and know about</a:t>
          </a:r>
          <a:r>
            <a:rPr lang="en-US" sz="1600" kern="1200"/>
            <a:t>. </a:t>
          </a:r>
        </a:p>
      </dsp:txBody>
      <dsp:txXfrm>
        <a:off x="2374" y="509371"/>
        <a:ext cx="2543518" cy="1526111"/>
      </dsp:txXfrm>
    </dsp:sp>
    <dsp:sp modelId="{66DBF5ED-BE3A-468E-A219-AEFE141975B3}">
      <dsp:nvSpPr>
        <dsp:cNvPr id="0" name=""/>
        <dsp:cNvSpPr/>
      </dsp:nvSpPr>
      <dsp:spPr>
        <a:xfrm>
          <a:off x="5672621" y="1199542"/>
          <a:ext cx="554409" cy="91440"/>
        </a:xfrm>
        <a:custGeom>
          <a:avLst/>
          <a:gdLst/>
          <a:ahLst/>
          <a:cxnLst/>
          <a:rect l="0" t="0" r="0" b="0"/>
          <a:pathLst>
            <a:path>
              <a:moveTo>
                <a:pt x="0" y="72884"/>
              </a:moveTo>
              <a:lnTo>
                <a:pt x="294304" y="72884"/>
              </a:lnTo>
              <a:lnTo>
                <a:pt x="294304" y="45720"/>
              </a:lnTo>
              <a:lnTo>
                <a:pt x="554409" y="45720"/>
              </a:lnTo>
            </a:path>
          </a:pathLst>
        </a:custGeom>
        <a:noFill/>
        <a:ln w="9525" cap="rnd" cmpd="sng" algn="ctr">
          <a:solidFill>
            <a:schemeClr val="accent5">
              <a:hueOff val="4159237"/>
              <a:satOff val="-114"/>
              <a:lumOff val="-62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2</a:t>
          </a:r>
        </a:p>
      </dsp:txBody>
      <dsp:txXfrm>
        <a:off x="5889889" y="1150655"/>
        <a:ext cx="119873" cy="189213"/>
      </dsp:txXfrm>
    </dsp:sp>
    <dsp:sp modelId="{58566E61-B0D7-45C2-A61D-07FE49D14FFB}">
      <dsp:nvSpPr>
        <dsp:cNvPr id="0" name=""/>
        <dsp:cNvSpPr/>
      </dsp:nvSpPr>
      <dsp:spPr>
        <a:xfrm>
          <a:off x="3130902" y="509371"/>
          <a:ext cx="2543518" cy="1526111"/>
        </a:xfrm>
        <a:prstGeom prst="rect">
          <a:avLst/>
        </a:prstGeom>
        <a:blipFill rotWithShape="1">
          <a:blip xmlns:r="http://schemas.openxmlformats.org/officeDocument/2006/relationships" r:embed="rId1">
            <a:duotone>
              <a:schemeClr val="accent5">
                <a:hueOff val="3466031"/>
                <a:satOff val="-95"/>
                <a:lumOff val="-523"/>
                <a:alphaOff val="0"/>
                <a:tint val="98000"/>
                <a:lumMod val="102000"/>
              </a:schemeClr>
              <a:schemeClr val="accent5">
                <a:hueOff val="3466031"/>
                <a:satOff val="-95"/>
                <a:lumOff val="-523"/>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2"/>
              </a:solidFill>
            </a:rPr>
            <a:t>Don’t ask about or share personal information with a person you do not know well. </a:t>
          </a:r>
        </a:p>
      </dsp:txBody>
      <dsp:txXfrm>
        <a:off x="3130902" y="509371"/>
        <a:ext cx="2543518" cy="1526111"/>
      </dsp:txXfrm>
    </dsp:sp>
    <dsp:sp modelId="{9F314938-581B-4F41-9E61-438C38620DF9}">
      <dsp:nvSpPr>
        <dsp:cNvPr id="0" name=""/>
        <dsp:cNvSpPr/>
      </dsp:nvSpPr>
      <dsp:spPr>
        <a:xfrm>
          <a:off x="8801150" y="1199542"/>
          <a:ext cx="554409" cy="91440"/>
        </a:xfrm>
        <a:custGeom>
          <a:avLst/>
          <a:gdLst/>
          <a:ahLst/>
          <a:cxnLst/>
          <a:rect l="0" t="0" r="0" b="0"/>
          <a:pathLst>
            <a:path>
              <a:moveTo>
                <a:pt x="0" y="45720"/>
              </a:moveTo>
              <a:lnTo>
                <a:pt x="294304" y="45720"/>
              </a:lnTo>
              <a:lnTo>
                <a:pt x="294304" y="72884"/>
              </a:lnTo>
              <a:lnTo>
                <a:pt x="554409" y="72884"/>
              </a:lnTo>
            </a:path>
          </a:pathLst>
        </a:custGeom>
        <a:noFill/>
        <a:ln w="9525" cap="rnd" cmpd="sng" algn="ctr">
          <a:solidFill>
            <a:schemeClr val="accent5">
              <a:hueOff val="8318473"/>
              <a:satOff val="-227"/>
              <a:lumOff val="-125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3</a:t>
          </a:r>
        </a:p>
      </dsp:txBody>
      <dsp:txXfrm>
        <a:off x="9018418" y="1150655"/>
        <a:ext cx="119873" cy="189213"/>
      </dsp:txXfrm>
    </dsp:sp>
    <dsp:sp modelId="{7B634F90-BEEE-4860-9C96-D140F18C6E04}">
      <dsp:nvSpPr>
        <dsp:cNvPr id="0" name=""/>
        <dsp:cNvSpPr/>
      </dsp:nvSpPr>
      <dsp:spPr>
        <a:xfrm>
          <a:off x="6259431" y="482206"/>
          <a:ext cx="2543518" cy="1526111"/>
        </a:xfrm>
        <a:prstGeom prst="rect">
          <a:avLst/>
        </a:prstGeom>
        <a:blipFill rotWithShape="1">
          <a:blip xmlns:r="http://schemas.openxmlformats.org/officeDocument/2006/relationships" r:embed="rId1">
            <a:duotone>
              <a:schemeClr val="accent5">
                <a:hueOff val="6932061"/>
                <a:satOff val="-189"/>
                <a:lumOff val="-1046"/>
                <a:alphaOff val="0"/>
                <a:tint val="98000"/>
                <a:lumMod val="102000"/>
              </a:schemeClr>
              <a:schemeClr val="accent5">
                <a:hueOff val="6932061"/>
                <a:satOff val="-189"/>
                <a:lumOff val="-1046"/>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2"/>
              </a:solidFill>
            </a:rPr>
            <a:t>Wait for others to respond. </a:t>
          </a:r>
        </a:p>
      </dsp:txBody>
      <dsp:txXfrm>
        <a:off x="6259431" y="482206"/>
        <a:ext cx="2543518" cy="1526111"/>
      </dsp:txXfrm>
    </dsp:sp>
    <dsp:sp modelId="{F727FA4E-4877-48DF-810A-EF3A1004FD52}">
      <dsp:nvSpPr>
        <dsp:cNvPr id="0" name=""/>
        <dsp:cNvSpPr/>
      </dsp:nvSpPr>
      <dsp:spPr>
        <a:xfrm>
          <a:off x="1274134" y="2033682"/>
          <a:ext cx="9385584" cy="554409"/>
        </a:xfrm>
        <a:custGeom>
          <a:avLst/>
          <a:gdLst/>
          <a:ahLst/>
          <a:cxnLst/>
          <a:rect l="0" t="0" r="0" b="0"/>
          <a:pathLst>
            <a:path>
              <a:moveTo>
                <a:pt x="9385584" y="0"/>
              </a:moveTo>
              <a:lnTo>
                <a:pt x="9385584" y="294304"/>
              </a:lnTo>
              <a:lnTo>
                <a:pt x="0" y="294304"/>
              </a:lnTo>
              <a:lnTo>
                <a:pt x="0" y="554409"/>
              </a:lnTo>
            </a:path>
          </a:pathLst>
        </a:custGeom>
        <a:noFill/>
        <a:ln w="9525" cap="rnd" cmpd="sng" algn="ctr">
          <a:solidFill>
            <a:schemeClr val="accent5">
              <a:hueOff val="12477710"/>
              <a:satOff val="-341"/>
              <a:lumOff val="-188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4</a:t>
          </a:r>
        </a:p>
      </dsp:txBody>
      <dsp:txXfrm>
        <a:off x="5731831" y="2216280"/>
        <a:ext cx="470189" cy="189213"/>
      </dsp:txXfrm>
    </dsp:sp>
    <dsp:sp modelId="{6DB59EE1-34E3-4FB0-8597-D8FF0E5CFC5B}">
      <dsp:nvSpPr>
        <dsp:cNvPr id="0" name=""/>
        <dsp:cNvSpPr/>
      </dsp:nvSpPr>
      <dsp:spPr>
        <a:xfrm>
          <a:off x="9387959" y="509371"/>
          <a:ext cx="2543518" cy="1526111"/>
        </a:xfrm>
        <a:prstGeom prst="rect">
          <a:avLst/>
        </a:prstGeom>
        <a:blipFill rotWithShape="1">
          <a:blip xmlns:r="http://schemas.openxmlformats.org/officeDocument/2006/relationships" r:embed="rId1">
            <a:duotone>
              <a:schemeClr val="accent5">
                <a:hueOff val="10398092"/>
                <a:satOff val="-284"/>
                <a:lumOff val="-1569"/>
                <a:alphaOff val="0"/>
                <a:tint val="98000"/>
                <a:lumMod val="102000"/>
              </a:schemeClr>
              <a:schemeClr val="accent5">
                <a:hueOff val="10398092"/>
                <a:satOff val="-284"/>
                <a:lumOff val="-1569"/>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2"/>
              </a:solidFill>
            </a:rPr>
            <a:t>Don’t dominate the conversation. </a:t>
          </a:r>
        </a:p>
      </dsp:txBody>
      <dsp:txXfrm>
        <a:off x="9387959" y="509371"/>
        <a:ext cx="2543518" cy="1526111"/>
      </dsp:txXfrm>
    </dsp:sp>
    <dsp:sp modelId="{329EF139-8D9F-4968-8535-F3676936C870}">
      <dsp:nvSpPr>
        <dsp:cNvPr id="0" name=""/>
        <dsp:cNvSpPr/>
      </dsp:nvSpPr>
      <dsp:spPr>
        <a:xfrm>
          <a:off x="2544093" y="3337827"/>
          <a:ext cx="554409" cy="91440"/>
        </a:xfrm>
        <a:custGeom>
          <a:avLst/>
          <a:gdLst/>
          <a:ahLst/>
          <a:cxnLst/>
          <a:rect l="0" t="0" r="0" b="0"/>
          <a:pathLst>
            <a:path>
              <a:moveTo>
                <a:pt x="0" y="45720"/>
              </a:moveTo>
              <a:lnTo>
                <a:pt x="217332" y="45719"/>
              </a:lnTo>
            </a:path>
            <a:path>
              <a:moveTo>
                <a:pt x="337076" y="45719"/>
              </a:moveTo>
              <a:lnTo>
                <a:pt x="554409" y="45720"/>
              </a:lnTo>
            </a:path>
          </a:pathLst>
        </a:custGeom>
        <a:noFill/>
        <a:ln w="9525" cap="rnd" cmpd="sng" algn="ctr">
          <a:solidFill>
            <a:schemeClr val="accent5">
              <a:hueOff val="16636946"/>
              <a:satOff val="-454"/>
              <a:lumOff val="-251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5</a:t>
          </a:r>
        </a:p>
      </dsp:txBody>
      <dsp:txXfrm>
        <a:off x="2761426" y="3288940"/>
        <a:ext cx="119744" cy="189213"/>
      </dsp:txXfrm>
    </dsp:sp>
    <dsp:sp modelId="{55F5689E-ADE4-4FA0-8FED-E86F3078A785}">
      <dsp:nvSpPr>
        <dsp:cNvPr id="0" name=""/>
        <dsp:cNvSpPr/>
      </dsp:nvSpPr>
      <dsp:spPr>
        <a:xfrm>
          <a:off x="2374" y="2620492"/>
          <a:ext cx="2543518" cy="1526111"/>
        </a:xfrm>
        <a:prstGeom prst="rect">
          <a:avLst/>
        </a:prstGeom>
        <a:blipFill rotWithShape="1">
          <a:blip xmlns:r="http://schemas.openxmlformats.org/officeDocument/2006/relationships" r:embed="rId1">
            <a:duotone>
              <a:schemeClr val="accent5">
                <a:hueOff val="13864123"/>
                <a:satOff val="-379"/>
                <a:lumOff val="-2092"/>
                <a:alphaOff val="0"/>
                <a:tint val="98000"/>
                <a:lumMod val="102000"/>
              </a:schemeClr>
              <a:schemeClr val="accent5">
                <a:hueOff val="13864123"/>
                <a:satOff val="-379"/>
                <a:lumOff val="-2092"/>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t>Don’t interrupt when others are speaking, wait for your turn. </a:t>
          </a:r>
        </a:p>
      </dsp:txBody>
      <dsp:txXfrm>
        <a:off x="2374" y="2620492"/>
        <a:ext cx="2543518" cy="1526111"/>
      </dsp:txXfrm>
    </dsp:sp>
    <dsp:sp modelId="{9473FD19-E3BE-4996-9AC0-34A531800C28}">
      <dsp:nvSpPr>
        <dsp:cNvPr id="0" name=""/>
        <dsp:cNvSpPr/>
      </dsp:nvSpPr>
      <dsp:spPr>
        <a:xfrm>
          <a:off x="5672621" y="3337827"/>
          <a:ext cx="554409" cy="91440"/>
        </a:xfrm>
        <a:custGeom>
          <a:avLst/>
          <a:gdLst/>
          <a:ahLst/>
          <a:cxnLst/>
          <a:rect l="0" t="0" r="0" b="0"/>
          <a:pathLst>
            <a:path>
              <a:moveTo>
                <a:pt x="0" y="45720"/>
              </a:moveTo>
              <a:lnTo>
                <a:pt x="217332" y="45719"/>
              </a:lnTo>
            </a:path>
            <a:path>
              <a:moveTo>
                <a:pt x="337076" y="45719"/>
              </a:moveTo>
              <a:lnTo>
                <a:pt x="554409" y="45720"/>
              </a:lnTo>
            </a:path>
          </a:pathLst>
        </a:custGeom>
        <a:noFill/>
        <a:ln w="9525" cap="rnd" cmpd="sng" algn="ctr">
          <a:solidFill>
            <a:schemeClr val="accent5">
              <a:hueOff val="20796183"/>
              <a:satOff val="-568"/>
              <a:lumOff val="-313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r>
            <a:rPr lang="en-US" sz="1300" kern="1200"/>
            <a:t>6</a:t>
          </a:r>
        </a:p>
      </dsp:txBody>
      <dsp:txXfrm>
        <a:off x="5889954" y="3288940"/>
        <a:ext cx="119744" cy="189213"/>
      </dsp:txXfrm>
    </dsp:sp>
    <dsp:sp modelId="{9F569640-95F2-4141-9C0C-C1DEA2C88265}">
      <dsp:nvSpPr>
        <dsp:cNvPr id="0" name=""/>
        <dsp:cNvSpPr/>
      </dsp:nvSpPr>
      <dsp:spPr>
        <a:xfrm>
          <a:off x="3130902" y="2620492"/>
          <a:ext cx="2543518" cy="1526111"/>
        </a:xfrm>
        <a:prstGeom prst="rect">
          <a:avLst/>
        </a:prstGeom>
        <a:blipFill rotWithShape="1">
          <a:blip xmlns:r="http://schemas.openxmlformats.org/officeDocument/2006/relationships" r:embed="rId1">
            <a:duotone>
              <a:schemeClr val="accent5">
                <a:hueOff val="17330153"/>
                <a:satOff val="-473"/>
                <a:lumOff val="-2615"/>
                <a:alphaOff val="0"/>
                <a:tint val="98000"/>
                <a:lumMod val="102000"/>
              </a:schemeClr>
              <a:schemeClr val="accent5">
                <a:hueOff val="17330153"/>
                <a:satOff val="-473"/>
                <a:lumOff val="-2615"/>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t>Use appropriate volume/language at places where there is an expected etiquette. (i.e. church,, theaters)</a:t>
          </a:r>
        </a:p>
      </dsp:txBody>
      <dsp:txXfrm>
        <a:off x="3130902" y="2620492"/>
        <a:ext cx="2543518" cy="1526111"/>
      </dsp:txXfrm>
    </dsp:sp>
    <dsp:sp modelId="{931BF0F6-BB43-4986-AF90-16B7FD806234}">
      <dsp:nvSpPr>
        <dsp:cNvPr id="0" name=""/>
        <dsp:cNvSpPr/>
      </dsp:nvSpPr>
      <dsp:spPr>
        <a:xfrm>
          <a:off x="6259431" y="2620492"/>
          <a:ext cx="2543518" cy="1526111"/>
        </a:xfrm>
        <a:prstGeom prst="rect">
          <a:avLst/>
        </a:prstGeom>
        <a:blipFill rotWithShape="1">
          <a:blip xmlns:r="http://schemas.openxmlformats.org/officeDocument/2006/relationships" r:embed="rId1">
            <a:duotone>
              <a:schemeClr val="accent5">
                <a:hueOff val="20796183"/>
                <a:satOff val="-568"/>
                <a:lumOff val="-3138"/>
                <a:alphaOff val="0"/>
                <a:tint val="98000"/>
                <a:lumMod val="102000"/>
              </a:schemeClr>
              <a:schemeClr val="accent5">
                <a:hueOff val="20796183"/>
                <a:satOff val="-568"/>
                <a:lumOff val="-3138"/>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4635" tIns="130826" rIns="124635" bIns="130826" numCol="1" spcCol="1270" anchor="ctr" anchorCtr="0">
          <a:noAutofit/>
        </a:bodyPr>
        <a:lstStyle/>
        <a:p>
          <a:pPr marL="0" lvl="0" indent="0" algn="ctr" defTabSz="711200">
            <a:lnSpc>
              <a:spcPct val="90000"/>
            </a:lnSpc>
            <a:spcBef>
              <a:spcPct val="0"/>
            </a:spcBef>
            <a:spcAft>
              <a:spcPct val="35000"/>
            </a:spcAft>
            <a:buNone/>
          </a:pPr>
          <a:r>
            <a:rPr lang="en-US" sz="1600" b="1" kern="1200" dirty="0"/>
            <a:t> Respect personal space, don’t stand too close to others.</a:t>
          </a:r>
        </a:p>
      </dsp:txBody>
      <dsp:txXfrm>
        <a:off x="6259431" y="2620492"/>
        <a:ext cx="2543518" cy="152611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AE6A657-0E5D-4858-9F09-413F86A343D3}" type="datetimeFigureOut">
              <a:rPr lang="en-US" smtClean="0"/>
              <a:t>7/18/2024</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9EBED7E-ECDB-404F-986A-207EBC5987D5}" type="slidenum">
              <a:rPr lang="en-US" smtClean="0"/>
              <a:t>‹#›</a:t>
            </a:fld>
            <a:endParaRPr lang="en-US"/>
          </a:p>
        </p:txBody>
      </p:sp>
    </p:spTree>
    <p:extLst>
      <p:ext uri="{BB962C8B-B14F-4D97-AF65-F5344CB8AC3E}">
        <p14:creationId xmlns:p14="http://schemas.microsoft.com/office/powerpoint/2010/main" val="423204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EBED7E-ECDB-404F-986A-207EBC5987D5}" type="slidenum">
              <a:rPr lang="en-US" smtClean="0"/>
              <a:t>2</a:t>
            </a:fld>
            <a:endParaRPr lang="en-US"/>
          </a:p>
        </p:txBody>
      </p:sp>
    </p:spTree>
    <p:extLst>
      <p:ext uri="{BB962C8B-B14F-4D97-AF65-F5344CB8AC3E}">
        <p14:creationId xmlns:p14="http://schemas.microsoft.com/office/powerpoint/2010/main" val="1276595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how body language and words sometimes don’t send the same message. </a:t>
            </a:r>
            <a:br>
              <a:rPr lang="en-US" dirty="0"/>
            </a:br>
            <a:r>
              <a:rPr lang="en-US" dirty="0"/>
              <a:t>Ask or show.</a:t>
            </a:r>
          </a:p>
        </p:txBody>
      </p:sp>
      <p:sp>
        <p:nvSpPr>
          <p:cNvPr id="4" name="Slide Number Placeholder 3"/>
          <p:cNvSpPr>
            <a:spLocks noGrp="1"/>
          </p:cNvSpPr>
          <p:nvPr>
            <p:ph type="sldNum" sz="quarter" idx="5"/>
          </p:nvPr>
        </p:nvSpPr>
        <p:spPr/>
        <p:txBody>
          <a:bodyPr/>
          <a:lstStyle/>
          <a:p>
            <a:fld id="{19EBED7E-ECDB-404F-986A-207EBC5987D5}" type="slidenum">
              <a:rPr lang="en-US" smtClean="0"/>
              <a:t>3</a:t>
            </a:fld>
            <a:endParaRPr lang="en-US"/>
          </a:p>
        </p:txBody>
      </p:sp>
    </p:spTree>
    <p:extLst>
      <p:ext uri="{BB962C8B-B14F-4D97-AF65-F5344CB8AC3E}">
        <p14:creationId xmlns:p14="http://schemas.microsoft.com/office/powerpoint/2010/main" val="281549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different types of sign language. ASL, Sign exact English, See sign, </a:t>
            </a:r>
          </a:p>
        </p:txBody>
      </p:sp>
      <p:sp>
        <p:nvSpPr>
          <p:cNvPr id="4" name="Slide Number Placeholder 3"/>
          <p:cNvSpPr>
            <a:spLocks noGrp="1"/>
          </p:cNvSpPr>
          <p:nvPr>
            <p:ph type="sldNum" sz="quarter" idx="5"/>
          </p:nvPr>
        </p:nvSpPr>
        <p:spPr/>
        <p:txBody>
          <a:bodyPr/>
          <a:lstStyle/>
          <a:p>
            <a:fld id="{19EBED7E-ECDB-404F-986A-207EBC5987D5}" type="slidenum">
              <a:rPr lang="en-US" smtClean="0"/>
              <a:t>4</a:t>
            </a:fld>
            <a:endParaRPr lang="en-US"/>
          </a:p>
        </p:txBody>
      </p:sp>
    </p:spTree>
    <p:extLst>
      <p:ext uri="{BB962C8B-B14F-4D97-AF65-F5344CB8AC3E}">
        <p14:creationId xmlns:p14="http://schemas.microsoft.com/office/powerpoint/2010/main" val="228029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examples have you experienced?</a:t>
            </a:r>
          </a:p>
        </p:txBody>
      </p:sp>
      <p:sp>
        <p:nvSpPr>
          <p:cNvPr id="4" name="Slide Number Placeholder 3"/>
          <p:cNvSpPr>
            <a:spLocks noGrp="1"/>
          </p:cNvSpPr>
          <p:nvPr>
            <p:ph type="sldNum" sz="quarter" idx="5"/>
          </p:nvPr>
        </p:nvSpPr>
        <p:spPr/>
        <p:txBody>
          <a:bodyPr/>
          <a:lstStyle/>
          <a:p>
            <a:fld id="{19EBED7E-ECDB-404F-986A-207EBC5987D5}" type="slidenum">
              <a:rPr lang="en-US" smtClean="0"/>
              <a:t>5</a:t>
            </a:fld>
            <a:endParaRPr lang="en-US"/>
          </a:p>
        </p:txBody>
      </p:sp>
    </p:spTree>
    <p:extLst>
      <p:ext uri="{BB962C8B-B14F-4D97-AF65-F5344CB8AC3E}">
        <p14:creationId xmlns:p14="http://schemas.microsoft.com/office/powerpoint/2010/main" val="1620339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Kneeling next to someone sitting. Filter out the main message while waiting for response. Sit in silence and have them guess when 20 seconds is up.</a:t>
            </a:r>
          </a:p>
        </p:txBody>
      </p:sp>
      <p:sp>
        <p:nvSpPr>
          <p:cNvPr id="4" name="Slide Number Placeholder 3"/>
          <p:cNvSpPr>
            <a:spLocks noGrp="1"/>
          </p:cNvSpPr>
          <p:nvPr>
            <p:ph type="sldNum" sz="quarter" idx="5"/>
          </p:nvPr>
        </p:nvSpPr>
        <p:spPr/>
        <p:txBody>
          <a:bodyPr/>
          <a:lstStyle/>
          <a:p>
            <a:fld id="{19EBED7E-ECDB-404F-986A-207EBC5987D5}" type="slidenum">
              <a:rPr lang="en-US" smtClean="0"/>
              <a:t>7</a:t>
            </a:fld>
            <a:endParaRPr lang="en-US"/>
          </a:p>
        </p:txBody>
      </p:sp>
    </p:spTree>
    <p:extLst>
      <p:ext uri="{BB962C8B-B14F-4D97-AF65-F5344CB8AC3E}">
        <p14:creationId xmlns:p14="http://schemas.microsoft.com/office/powerpoint/2010/main" val="209742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EBED7E-ECDB-404F-986A-207EBC5987D5}" type="slidenum">
              <a:rPr lang="en-US" smtClean="0"/>
              <a:t>12</a:t>
            </a:fld>
            <a:endParaRPr lang="en-US"/>
          </a:p>
        </p:txBody>
      </p:sp>
    </p:spTree>
    <p:extLst>
      <p:ext uri="{BB962C8B-B14F-4D97-AF65-F5344CB8AC3E}">
        <p14:creationId xmlns:p14="http://schemas.microsoft.com/office/powerpoint/2010/main" val="1665423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people to give examples of a time they have done this. Role play.</a:t>
            </a:r>
          </a:p>
        </p:txBody>
      </p:sp>
      <p:sp>
        <p:nvSpPr>
          <p:cNvPr id="4" name="Slide Number Placeholder 3"/>
          <p:cNvSpPr>
            <a:spLocks noGrp="1"/>
          </p:cNvSpPr>
          <p:nvPr>
            <p:ph type="sldNum" sz="quarter" idx="5"/>
          </p:nvPr>
        </p:nvSpPr>
        <p:spPr/>
        <p:txBody>
          <a:bodyPr/>
          <a:lstStyle/>
          <a:p>
            <a:fld id="{19EBED7E-ECDB-404F-986A-207EBC5987D5}" type="slidenum">
              <a:rPr lang="en-US" smtClean="0"/>
              <a:t>13</a:t>
            </a:fld>
            <a:endParaRPr lang="en-US"/>
          </a:p>
        </p:txBody>
      </p:sp>
    </p:spTree>
    <p:extLst>
      <p:ext uri="{BB962C8B-B14F-4D97-AF65-F5344CB8AC3E}">
        <p14:creationId xmlns:p14="http://schemas.microsoft.com/office/powerpoint/2010/main" val="394333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357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7/18/2024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12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8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7/18/2024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758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4602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79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471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7/18/2024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542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7/18/2024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93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00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80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7/18/2024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6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7/18/2024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7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7/18/2024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266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7/18/2024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9541064"/>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hyperlink" Target="https://www.rawpixel.com/image/413317/free-photo-image-high-five-businessman-accomplished" TargetMode="External"/><Relationship Id="rId2" Type="http://schemas.openxmlformats.org/officeDocument/2006/relationships/image" Target="../media/image4.1"/><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angsocialmed/647700955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nd with red strings">
            <a:extLst>
              <a:ext uri="{FF2B5EF4-FFF2-40B4-BE49-F238E27FC236}">
                <a16:creationId xmlns:a16="http://schemas.microsoft.com/office/drawing/2014/main" id="{C7D6A6C5-5F4E-9606-9E95-240ACBBE3567}"/>
              </a:ext>
            </a:extLst>
          </p:cNvPr>
          <p:cNvPicPr>
            <a:picLocks noChangeAspect="1"/>
          </p:cNvPicPr>
          <p:nvPr/>
        </p:nvPicPr>
        <p:blipFill rotWithShape="1">
          <a:blip r:embed="rId2">
            <a:duotone>
              <a:schemeClr val="bg2">
                <a:shade val="45000"/>
                <a:satMod val="135000"/>
              </a:schemeClr>
              <a:prstClr val="white"/>
            </a:duotone>
            <a:alphaModFix amt="40000"/>
          </a:blip>
          <a:srcRect t="6050" b="9681"/>
          <a:stretch/>
        </p:blipFill>
        <p:spPr>
          <a:xfrm>
            <a:off x="20" y="10"/>
            <a:ext cx="12191980" cy="6857990"/>
          </a:xfrm>
          <a:prstGeom prst="rect">
            <a:avLst/>
          </a:prstGeom>
        </p:spPr>
      </p:pic>
      <p:sp>
        <p:nvSpPr>
          <p:cNvPr id="2" name="Title 1">
            <a:extLst>
              <a:ext uri="{FF2B5EF4-FFF2-40B4-BE49-F238E27FC236}">
                <a16:creationId xmlns:a16="http://schemas.microsoft.com/office/drawing/2014/main" id="{26204403-9688-6E1B-D516-19B4E4D1D51E}"/>
              </a:ext>
            </a:extLst>
          </p:cNvPr>
          <p:cNvSpPr>
            <a:spLocks noGrp="1"/>
          </p:cNvSpPr>
          <p:nvPr>
            <p:ph type="ctrTitle"/>
          </p:nvPr>
        </p:nvSpPr>
        <p:spPr>
          <a:xfrm>
            <a:off x="810001" y="1449147"/>
            <a:ext cx="10572000" cy="3732453"/>
          </a:xfrm>
        </p:spPr>
        <p:txBody>
          <a:bodyPr>
            <a:normAutofit/>
          </a:bodyPr>
          <a:lstStyle/>
          <a:p>
            <a:r>
              <a:rPr lang="en-US" dirty="0"/>
              <a:t>Supporting Communication</a:t>
            </a:r>
          </a:p>
        </p:txBody>
      </p:sp>
      <p:sp>
        <p:nvSpPr>
          <p:cNvPr id="4" name="Subtitle 2">
            <a:extLst>
              <a:ext uri="{FF2B5EF4-FFF2-40B4-BE49-F238E27FC236}">
                <a16:creationId xmlns:a16="http://schemas.microsoft.com/office/drawing/2014/main" id="{F4F0E63F-841B-FF67-137A-CF1BD51E88DC}"/>
              </a:ext>
            </a:extLst>
          </p:cNvPr>
          <p:cNvSpPr txBox="1">
            <a:spLocks/>
          </p:cNvSpPr>
          <p:nvPr/>
        </p:nvSpPr>
        <p:spPr>
          <a:xfrm>
            <a:off x="7863185" y="5181600"/>
            <a:ext cx="3518814" cy="1581610"/>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pPr>
              <a:spcBef>
                <a:spcPts val="0"/>
              </a:spcBef>
              <a:spcAft>
                <a:spcPts val="0"/>
              </a:spcAft>
            </a:pPr>
            <a:r>
              <a:rPr lang="en-US" dirty="0"/>
              <a:t>Melody Baker, </a:t>
            </a:r>
          </a:p>
          <a:p>
            <a:pPr>
              <a:spcBef>
                <a:spcPts val="1000"/>
              </a:spcBef>
              <a:spcAft>
                <a:spcPts val="0"/>
              </a:spcAft>
            </a:pPr>
            <a:r>
              <a:rPr lang="en-US" dirty="0"/>
              <a:t>Staff trainer, Kalix</a:t>
            </a:r>
          </a:p>
          <a:p>
            <a:pPr>
              <a:spcBef>
                <a:spcPts val="1000"/>
              </a:spcBef>
              <a:spcAft>
                <a:spcPts val="0"/>
              </a:spcAft>
            </a:pPr>
            <a:r>
              <a:rPr lang="en-US" dirty="0"/>
              <a:t>January 2023</a:t>
            </a:r>
          </a:p>
          <a:p>
            <a:pPr marL="228600" indent="-228600">
              <a:buFont typeface="+mj-lt"/>
              <a:buAutoNum type="arabicPeriod"/>
            </a:pPr>
            <a:endParaRPr lang="en-US" dirty="0"/>
          </a:p>
        </p:txBody>
      </p:sp>
    </p:spTree>
    <p:extLst>
      <p:ext uri="{BB962C8B-B14F-4D97-AF65-F5344CB8AC3E}">
        <p14:creationId xmlns:p14="http://schemas.microsoft.com/office/powerpoint/2010/main" val="267826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BBA86-B154-D7B9-DBF3-FF33264FA99B}"/>
              </a:ext>
            </a:extLst>
          </p:cNvPr>
          <p:cNvSpPr>
            <a:spLocks noGrp="1"/>
          </p:cNvSpPr>
          <p:nvPr>
            <p:ph type="title"/>
          </p:nvPr>
        </p:nvSpPr>
        <p:spPr>
          <a:xfrm>
            <a:off x="451515" y="2120340"/>
            <a:ext cx="3951673" cy="3388287"/>
          </a:xfrm>
        </p:spPr>
        <p:txBody>
          <a:bodyPr anchor="ctr">
            <a:normAutofit/>
          </a:bodyPr>
          <a:lstStyle/>
          <a:p>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Positive impacts of communication on a person:</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A9DC158-7B10-5444-0979-6561154AFD04}"/>
              </a:ext>
            </a:extLst>
          </p:cNvPr>
          <p:cNvSpPr>
            <a:spLocks noGrp="1"/>
          </p:cNvSpPr>
          <p:nvPr>
            <p:ph idx="1"/>
          </p:nvPr>
        </p:nvSpPr>
        <p:spPr>
          <a:xfrm>
            <a:off x="3466214" y="1772529"/>
            <a:ext cx="8533527" cy="4984330"/>
          </a:xfrm>
          <a:effectLst/>
        </p:spPr>
        <p:txBody>
          <a:bodyPr>
            <a:normAutofit/>
          </a:bodyPr>
          <a:lstStyle/>
          <a:p>
            <a:pPr marL="571500" lvl="2" indent="0">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1028700" lvl="2" indent="-457200">
              <a:spcBef>
                <a:spcPts val="0"/>
              </a:spcBef>
              <a:spcAft>
                <a:spcPts val="0"/>
              </a:spcAft>
              <a:buFont typeface="Arial" panose="020B0604020202020204" pitchFamily="34" charset="0"/>
              <a:buChar char="•"/>
            </a:pPr>
            <a:r>
              <a:rPr lang="en-US" sz="2800" dirty="0"/>
              <a:t> Make decisions. </a:t>
            </a:r>
          </a:p>
          <a:p>
            <a:pPr marL="1028700" lvl="2" indent="-457200">
              <a:spcBef>
                <a:spcPts val="0"/>
              </a:spcBef>
              <a:spcAft>
                <a:spcPts val="0"/>
              </a:spcAft>
              <a:buFont typeface="Arial" panose="020B0604020202020204" pitchFamily="34" charset="0"/>
              <a:buChar char="•"/>
            </a:pPr>
            <a:r>
              <a:rPr lang="en-US" sz="2800" dirty="0"/>
              <a:t> Influence the services they receive. </a:t>
            </a:r>
          </a:p>
          <a:p>
            <a:pPr marL="1028700" lvl="2" indent="-457200">
              <a:spcBef>
                <a:spcPts val="0"/>
              </a:spcBef>
              <a:spcAft>
                <a:spcPts val="0"/>
              </a:spcAft>
              <a:buFont typeface="Arial" panose="020B0604020202020204" pitchFamily="34" charset="0"/>
              <a:buChar char="•"/>
            </a:pPr>
            <a:r>
              <a:rPr lang="en-US" sz="2800" dirty="0"/>
              <a:t> Participate in their community.</a:t>
            </a:r>
          </a:p>
          <a:p>
            <a:pPr marL="1028700" lvl="2" indent="-457200">
              <a:spcBef>
                <a:spcPts val="0"/>
              </a:spcBef>
              <a:spcAft>
                <a:spcPts val="0"/>
              </a:spcAft>
              <a:buFont typeface="Arial" panose="020B0604020202020204" pitchFamily="34" charset="0"/>
              <a:buChar char="•"/>
            </a:pPr>
            <a:r>
              <a:rPr lang="en-US" sz="2800" dirty="0"/>
              <a:t> Draw attention to and meet their basic needs.</a:t>
            </a:r>
          </a:p>
          <a:p>
            <a:pPr marL="1028700" lvl="2" indent="-457200">
              <a:spcBef>
                <a:spcPts val="0"/>
              </a:spcBef>
              <a:spcAft>
                <a:spcPts val="0"/>
              </a:spcAft>
              <a:buFont typeface="Arial" panose="020B0604020202020204" pitchFamily="34" charset="0"/>
              <a:buChar char="•"/>
            </a:pPr>
            <a:r>
              <a:rPr lang="en-US" sz="2800" dirty="0"/>
              <a:t> Reject something they don’t want or like.</a:t>
            </a:r>
          </a:p>
          <a:p>
            <a:pPr marL="1028700" lvl="2" indent="-457200">
              <a:spcBef>
                <a:spcPts val="0"/>
              </a:spcBef>
              <a:spcAft>
                <a:spcPts val="0"/>
              </a:spcAft>
              <a:buFont typeface="Arial" panose="020B0604020202020204" pitchFamily="34" charset="0"/>
              <a:buChar char="•"/>
            </a:pPr>
            <a:r>
              <a:rPr lang="en-US" sz="2800" dirty="0"/>
              <a:t> Build relationships.</a:t>
            </a:r>
          </a:p>
          <a:p>
            <a:pPr marL="1028700" lvl="2" indent="-457200">
              <a:spcBef>
                <a:spcPts val="0"/>
              </a:spcBef>
              <a:spcAft>
                <a:spcPts val="0"/>
              </a:spcAft>
              <a:buFont typeface="Arial" panose="020B0604020202020204" pitchFamily="34" charset="0"/>
              <a:buChar char="•"/>
            </a:pPr>
            <a:r>
              <a:rPr lang="en-US" sz="2800" dirty="0"/>
              <a:t> Express thoughts, opinions, and personality.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3876379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46DDD4E-10B1-C4A9-D4F6-07C8417A3653}"/>
              </a:ext>
            </a:extLst>
          </p:cNvPr>
          <p:cNvSpPr>
            <a:spLocks noGrp="1"/>
          </p:cNvSpPr>
          <p:nvPr>
            <p:ph type="title"/>
          </p:nvPr>
        </p:nvSpPr>
        <p:spPr>
          <a:xfrm>
            <a:off x="451515" y="1734857"/>
            <a:ext cx="3765483" cy="3388287"/>
          </a:xfrm>
        </p:spPr>
        <p:txBody>
          <a:bodyPr anchor="ctr">
            <a:norm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Negative impacts of communication on a person:</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A25F76E-387C-AE97-7A07-F433DBD26EAA}"/>
              </a:ext>
            </a:extLst>
          </p:cNvPr>
          <p:cNvSpPr>
            <a:spLocks noGrp="1"/>
          </p:cNvSpPr>
          <p:nvPr>
            <p:ph idx="1"/>
          </p:nvPr>
        </p:nvSpPr>
        <p:spPr>
          <a:xfrm>
            <a:off x="5669280" y="154744"/>
            <a:ext cx="6330462" cy="6703255"/>
          </a:xfrm>
          <a:effectLst/>
        </p:spPr>
        <p:txBody>
          <a:bodyPr>
            <a:normAutofit/>
          </a:bodyPr>
          <a:lstStyle/>
          <a:p>
            <a:pPr marL="342900" marR="0" lvl="0" indent="-342900">
              <a:spcBef>
                <a:spcPts val="0"/>
              </a:spcBef>
              <a:buFont typeface="Symbol" panose="05050102010706020507" pitchFamily="18" charset="2"/>
              <a:buChar char=""/>
            </a:pPr>
            <a:r>
              <a:rPr lang="en-US" sz="2800" dirty="0"/>
              <a:t>Social Isolation</a:t>
            </a:r>
          </a:p>
          <a:p>
            <a:pPr marL="342900" marR="0" lvl="0" indent="-342900">
              <a:spcBef>
                <a:spcPts val="0"/>
              </a:spcBef>
              <a:buFont typeface="Symbol" panose="05050102010706020507" pitchFamily="18" charset="2"/>
              <a:buChar char=""/>
            </a:pPr>
            <a:r>
              <a:rPr lang="en-US" sz="2800" dirty="0"/>
              <a:t>Loss of Autonomy </a:t>
            </a:r>
          </a:p>
          <a:p>
            <a:pPr marL="342900" marR="0" lvl="0" indent="-342900">
              <a:spcBef>
                <a:spcPts val="0"/>
              </a:spcBef>
              <a:buFont typeface="Symbol" panose="05050102010706020507" pitchFamily="18" charset="2"/>
              <a:buChar char=""/>
            </a:pPr>
            <a:r>
              <a:rPr lang="en-US" sz="2800" dirty="0"/>
              <a:t>Reduced Access to Services </a:t>
            </a:r>
          </a:p>
          <a:p>
            <a:pPr marL="342900" marR="0" lvl="0" indent="-342900">
              <a:spcBef>
                <a:spcPts val="0"/>
              </a:spcBef>
              <a:buFont typeface="Symbol" panose="05050102010706020507" pitchFamily="18" charset="2"/>
              <a:buChar char=""/>
            </a:pPr>
            <a:r>
              <a:rPr lang="en-US" sz="2800" dirty="0"/>
              <a:t>Reduced Quality of Services </a:t>
            </a:r>
          </a:p>
          <a:p>
            <a:pPr marL="342900" marR="0" lvl="0" indent="-342900">
              <a:spcBef>
                <a:spcPts val="0"/>
              </a:spcBef>
              <a:buFont typeface="Symbol" panose="05050102010706020507" pitchFamily="18" charset="2"/>
              <a:buChar char=""/>
            </a:pPr>
            <a:r>
              <a:rPr lang="en-US" sz="2800" dirty="0"/>
              <a:t>Increased Risk for Abuse, Crimes, and Violation of Human Rights </a:t>
            </a:r>
          </a:p>
          <a:p>
            <a:pPr marL="342900" marR="0" lvl="0" indent="-342900">
              <a:spcBef>
                <a:spcPts val="0"/>
              </a:spcBef>
              <a:buFont typeface="Symbol" panose="05050102010706020507" pitchFamily="18" charset="2"/>
              <a:buChar char=""/>
            </a:pPr>
            <a:r>
              <a:rPr lang="en-US" sz="2800" dirty="0"/>
              <a:t>Lack of Control and Consent in Major Life Decisions </a:t>
            </a:r>
          </a:p>
          <a:p>
            <a:pPr marL="342900" marR="0" lvl="0" indent="-342900">
              <a:spcBef>
                <a:spcPts val="0"/>
              </a:spcBef>
              <a:buFont typeface="Symbol" panose="05050102010706020507" pitchFamily="18" charset="2"/>
              <a:buChar char=""/>
            </a:pPr>
            <a:r>
              <a:rPr lang="en-US" sz="2800" dirty="0"/>
              <a:t>Discrimination </a:t>
            </a:r>
          </a:p>
          <a:p>
            <a:pPr marL="342900" marR="0" lvl="0" indent="-342900">
              <a:spcBef>
                <a:spcPts val="0"/>
              </a:spcBef>
              <a:buFont typeface="Symbol" panose="05050102010706020507" pitchFamily="18" charset="2"/>
              <a:buChar char=""/>
            </a:pPr>
            <a:r>
              <a:rPr lang="en-US" sz="2800" dirty="0"/>
              <a:t>Compromised Safety </a:t>
            </a:r>
          </a:p>
          <a:p>
            <a:pPr marL="342900" marR="0" lvl="0" indent="-342900">
              <a:spcBef>
                <a:spcPts val="0"/>
              </a:spcBef>
              <a:buFont typeface="Symbol" panose="05050102010706020507" pitchFamily="18" charset="2"/>
              <a:buChar char=""/>
            </a:pPr>
            <a:r>
              <a:rPr lang="en-US" sz="2800" dirty="0"/>
              <a:t>Loss of Dignity </a:t>
            </a:r>
          </a:p>
          <a:p>
            <a:pPr marL="342900" marR="0" lvl="0" indent="-342900">
              <a:spcBef>
                <a:spcPts val="0"/>
              </a:spcBef>
              <a:buFont typeface="Symbol" panose="05050102010706020507" pitchFamily="18" charset="2"/>
              <a:buChar char=""/>
            </a:pPr>
            <a:r>
              <a:rPr lang="en-US" sz="2800" dirty="0"/>
              <a:t>Loss in Independent living</a:t>
            </a:r>
          </a:p>
        </p:txBody>
      </p:sp>
    </p:spTree>
    <p:extLst>
      <p:ext uri="{BB962C8B-B14F-4D97-AF65-F5344CB8AC3E}">
        <p14:creationId xmlns:p14="http://schemas.microsoft.com/office/powerpoint/2010/main" val="19950298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8F50-1494-AC1C-1925-24EF8F6CB04B}"/>
              </a:ext>
            </a:extLst>
          </p:cNvPr>
          <p:cNvSpPr>
            <a:spLocks noGrp="1"/>
          </p:cNvSpPr>
          <p:nvPr>
            <p:ph type="title"/>
          </p:nvPr>
        </p:nvSpPr>
        <p:spPr>
          <a:xfrm>
            <a:off x="655256" y="1389723"/>
            <a:ext cx="10571998" cy="970450"/>
          </a:xfrm>
        </p:spPr>
        <p:txBody>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Some things to consider:</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AAAC7F-EF9D-8DC5-4C68-2726BE1D409F}"/>
              </a:ext>
            </a:extLst>
          </p:cNvPr>
          <p:cNvSpPr>
            <a:spLocks noGrp="1"/>
          </p:cNvSpPr>
          <p:nvPr>
            <p:ph idx="1"/>
          </p:nvPr>
        </p:nvSpPr>
        <p:spPr>
          <a:xfrm>
            <a:off x="500063" y="2228850"/>
            <a:ext cx="11430000" cy="4343400"/>
          </a:xfrm>
        </p:spPr>
        <p:txBody>
          <a:bodyPr>
            <a:normAutofit/>
          </a:bodyPr>
          <a:lstStyle/>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People might not always need support with communication. </a:t>
            </a:r>
          </a:p>
          <a:p>
            <a:pPr marR="0">
              <a:lnSpc>
                <a:spcPct val="115000"/>
              </a:lnSpc>
              <a:spcBef>
                <a:spcPts val="0"/>
              </a:spcBef>
              <a:spcAft>
                <a:spcPts val="0"/>
              </a:spcAft>
              <a:buFont typeface="Wingdings" panose="05000000000000000000" pitchFamily="2" charset="2"/>
              <a:buChar char="v"/>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If a person you support requests something that is restricted in their plan, acknowledge the request and briefly explain why they cannot have it. Provide alternatives to their request.</a:t>
            </a:r>
          </a:p>
          <a:p>
            <a:pPr marL="114300" marR="0" indent="-457200">
              <a:lnSpc>
                <a:spcPct val="115000"/>
              </a:lnSpc>
              <a:spcBef>
                <a:spcPts val="0"/>
              </a:spcBef>
              <a:spcAft>
                <a:spcPts val="0"/>
              </a:spcAft>
              <a:buFont typeface="Wingdings" panose="05000000000000000000" pitchFamily="2" charset="2"/>
              <a:buChar char="v"/>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Providing opportunities for people with disabilities to make choices helps them learn and practice communication skills. </a:t>
            </a:r>
          </a:p>
          <a:p>
            <a:endParaRPr lang="en-US" dirty="0"/>
          </a:p>
        </p:txBody>
      </p:sp>
    </p:spTree>
    <p:extLst>
      <p:ext uri="{BB962C8B-B14F-4D97-AF65-F5344CB8AC3E}">
        <p14:creationId xmlns:p14="http://schemas.microsoft.com/office/powerpoint/2010/main" val="302246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E2C8-B055-FCC4-361B-68D7026EA7BA}"/>
              </a:ext>
            </a:extLst>
          </p:cNvPr>
          <p:cNvSpPr>
            <a:spLocks noGrp="1"/>
          </p:cNvSpPr>
          <p:nvPr>
            <p:ph type="title"/>
          </p:nvPr>
        </p:nvSpPr>
        <p:spPr>
          <a:xfrm>
            <a:off x="584917" y="1445994"/>
            <a:ext cx="10571998" cy="970450"/>
          </a:xfrm>
        </p:spPr>
        <p:txBody>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Strategies to develop and encourage communication: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B787352-9A4C-3364-D600-F16E6A73BD57}"/>
              </a:ext>
            </a:extLst>
          </p:cNvPr>
          <p:cNvSpPr>
            <a:spLocks noGrp="1"/>
          </p:cNvSpPr>
          <p:nvPr>
            <p:ph idx="1"/>
          </p:nvPr>
        </p:nvSpPr>
        <p:spPr/>
        <p:txBody>
          <a:bodyPr/>
          <a:lstStyle/>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Offering choices</a:t>
            </a: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Giving small amounts</a:t>
            </a:r>
          </a:p>
          <a:p>
            <a:pPr marL="114300" marR="0" indent="-457200">
              <a:lnSpc>
                <a:spcPct val="115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 P</a:t>
            </a:r>
            <a:r>
              <a:rPr lang="en-US" sz="2800" dirty="0">
                <a:effectLst/>
                <a:latin typeface="Calibri" panose="020F0502020204030204" pitchFamily="34" charset="0"/>
                <a:ea typeface="Calibri" panose="020F0502020204030204" pitchFamily="34" charset="0"/>
                <a:cs typeface="Times New Roman" panose="02020603050405020304" pitchFamily="18" charset="0"/>
              </a:rPr>
              <a:t>utting items in sight, but out of reach</a:t>
            </a:r>
          </a:p>
          <a:p>
            <a:endParaRPr lang="en-US" dirty="0"/>
          </a:p>
        </p:txBody>
      </p:sp>
    </p:spTree>
    <p:extLst>
      <p:ext uri="{BB962C8B-B14F-4D97-AF65-F5344CB8AC3E}">
        <p14:creationId xmlns:p14="http://schemas.microsoft.com/office/powerpoint/2010/main" val="293763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E2C8-B055-FCC4-361B-68D7026EA7BA}"/>
              </a:ext>
            </a:extLst>
          </p:cNvPr>
          <p:cNvSpPr>
            <a:spLocks noGrp="1"/>
          </p:cNvSpPr>
          <p:nvPr>
            <p:ph type="title"/>
          </p:nvPr>
        </p:nvSpPr>
        <p:spPr/>
        <p:txBody>
          <a:bodyPr/>
          <a:lstStyle/>
          <a:p>
            <a:r>
              <a:rPr lang="en-US" dirty="0"/>
              <a:t>Ways to create opportunities for communication:</a:t>
            </a:r>
          </a:p>
        </p:txBody>
      </p:sp>
      <p:sp>
        <p:nvSpPr>
          <p:cNvPr id="3" name="Content Placeholder 2">
            <a:extLst>
              <a:ext uri="{FF2B5EF4-FFF2-40B4-BE49-F238E27FC236}">
                <a16:creationId xmlns:a16="http://schemas.microsoft.com/office/drawing/2014/main" id="{6B787352-9A4C-3364-D600-F16E6A73BD57}"/>
              </a:ext>
            </a:extLst>
          </p:cNvPr>
          <p:cNvSpPr>
            <a:spLocks noGrp="1"/>
          </p:cNvSpPr>
          <p:nvPr>
            <p:ph idx="1"/>
          </p:nvPr>
        </p:nvSpPr>
        <p:spPr/>
        <p:txBody>
          <a:bodyPr>
            <a:normAutofit/>
          </a:bodyPr>
          <a:lstStyle/>
          <a:p>
            <a:pPr>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When turn-taking is included in an activity that the person is already doing, this can be a good strategy because the person is already doing something that is motivating to him or her .</a:t>
            </a:r>
          </a:p>
          <a:p>
            <a:pPr>
              <a:buFont typeface="Wingdings" panose="05000000000000000000" pitchFamily="2" charset="2"/>
              <a:buChar char="v"/>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Putting an item where it is in sight but out of reach can create a communication opportunity, but this strategy should never be used to purposely withhold items. </a:t>
            </a:r>
          </a:p>
          <a:p>
            <a:endParaRPr lang="en-US" dirty="0"/>
          </a:p>
        </p:txBody>
      </p:sp>
    </p:spTree>
    <p:extLst>
      <p:ext uri="{BB962C8B-B14F-4D97-AF65-F5344CB8AC3E}">
        <p14:creationId xmlns:p14="http://schemas.microsoft.com/office/powerpoint/2010/main" val="4133905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E2C8-B055-FCC4-361B-68D7026EA7BA}"/>
              </a:ext>
            </a:extLst>
          </p:cNvPr>
          <p:cNvSpPr>
            <a:spLocks noGrp="1"/>
          </p:cNvSpPr>
          <p:nvPr>
            <p:ph type="title"/>
          </p:nvPr>
        </p:nvSpPr>
        <p:spPr/>
        <p:txBody>
          <a:bodyPr/>
          <a:lstStyle/>
          <a:p>
            <a:r>
              <a:rPr lang="en-US" dirty="0"/>
              <a:t>Ways to create opportunities for communication:</a:t>
            </a:r>
          </a:p>
        </p:txBody>
      </p:sp>
      <p:sp>
        <p:nvSpPr>
          <p:cNvPr id="3" name="Content Placeholder 2">
            <a:extLst>
              <a:ext uri="{FF2B5EF4-FFF2-40B4-BE49-F238E27FC236}">
                <a16:creationId xmlns:a16="http://schemas.microsoft.com/office/drawing/2014/main" id="{6B787352-9A4C-3364-D600-F16E6A73BD57}"/>
              </a:ext>
            </a:extLst>
          </p:cNvPr>
          <p:cNvSpPr>
            <a:spLocks noGrp="1"/>
          </p:cNvSpPr>
          <p:nvPr>
            <p:ph idx="1"/>
          </p:nvPr>
        </p:nvSpPr>
        <p:spPr/>
        <p:txBody>
          <a:bodyPr>
            <a:normAutofit fontScale="92500"/>
          </a:bodyPr>
          <a:lstStyle/>
          <a:p>
            <a:pPr>
              <a:lnSpc>
                <a:spcPct val="115000"/>
              </a:lnSpc>
              <a:spcBef>
                <a:spcPts val="0"/>
              </a:spcBef>
              <a:spcAft>
                <a:spcPts val="0"/>
              </a:spcAft>
              <a:buFont typeface="Wingdings" panose="05000000000000000000" pitchFamily="2" charset="2"/>
              <a:buChar char="v"/>
            </a:pPr>
            <a:r>
              <a:rPr lang="en-US" sz="3000" dirty="0">
                <a:effectLst/>
                <a:latin typeface="Calibri" panose="020F0502020204030204" pitchFamily="34" charset="0"/>
                <a:ea typeface="Calibri" panose="020F0502020204030204" pitchFamily="34" charset="0"/>
                <a:cs typeface="Calibri" panose="020F0502020204030204" pitchFamily="34" charset="0"/>
              </a:rPr>
              <a:t>If a person shifts their attention between an object and a person, this may be an indication the person is communicating about the object. </a:t>
            </a:r>
          </a:p>
          <a:p>
            <a:pPr>
              <a:lnSpc>
                <a:spcPct val="115000"/>
              </a:lnSpc>
              <a:spcBef>
                <a:spcPts val="0"/>
              </a:spcBef>
              <a:spcAft>
                <a:spcPts val="0"/>
              </a:spcAft>
              <a:buFont typeface="Wingdings" panose="05000000000000000000" pitchFamily="2" charset="2"/>
              <a:buChar char="v"/>
            </a:pP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spcAft>
                <a:spcPts val="0"/>
              </a:spcAft>
              <a:buFont typeface="Wingdings" panose="05000000000000000000" pitchFamily="2" charset="2"/>
              <a:buChar char="v"/>
            </a:pPr>
            <a:r>
              <a:rPr lang="en-US" sz="3000" dirty="0">
                <a:latin typeface="Calibri" panose="020F0502020204030204" pitchFamily="34" charset="0"/>
                <a:cs typeface="Calibri" panose="020F0502020204030204" pitchFamily="34" charset="0"/>
              </a:rPr>
              <a:t>“Forget" a needed object or action to give someone a chance to communicate. For example, "forget" the spoon when it's time to stir, or "forget" to open the detergent before you try to pour it. This creates an opportunity for the person to remind the staff. </a:t>
            </a: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08537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E2C8-B055-FCC4-361B-68D7026EA7BA}"/>
              </a:ext>
            </a:extLst>
          </p:cNvPr>
          <p:cNvSpPr>
            <a:spLocks noGrp="1"/>
          </p:cNvSpPr>
          <p:nvPr>
            <p:ph type="title"/>
          </p:nvPr>
        </p:nvSpPr>
        <p:spPr>
          <a:xfrm>
            <a:off x="595687" y="1104413"/>
            <a:ext cx="10571998" cy="970450"/>
          </a:xfrm>
        </p:spPr>
        <p:txBody>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Ways you should respond when someone who does not hear well is not responding?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B787352-9A4C-3364-D600-F16E6A73BD57}"/>
              </a:ext>
            </a:extLst>
          </p:cNvPr>
          <p:cNvSpPr>
            <a:spLocks noGrp="1"/>
          </p:cNvSpPr>
          <p:nvPr>
            <p:ph idx="1"/>
          </p:nvPr>
        </p:nvSpPr>
        <p:spPr/>
        <p:txBody>
          <a:bodyPr/>
          <a:lstStyle/>
          <a:p>
            <a:pPr marL="0" marR="0">
              <a:lnSpc>
                <a:spcPct val="115000"/>
              </a:lnSpc>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Check if hearing aid is in place and working. </a:t>
            </a:r>
          </a:p>
          <a:p>
            <a:pPr marL="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Find out what a person can hear with or without the use of aids. Use this information to change how you communicate</a:t>
            </a:r>
          </a:p>
          <a:p>
            <a:pPr marL="800100" lvl="2">
              <a:lnSpc>
                <a:spcPct val="115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(i.e. talk louder, eliminate background noise). </a:t>
            </a:r>
          </a:p>
          <a:p>
            <a:pPr marL="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Face the person you are communicating with. </a:t>
            </a:r>
          </a:p>
          <a:p>
            <a:pPr marL="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Do not chew gum or food while talking.</a:t>
            </a:r>
          </a:p>
          <a:p>
            <a:endParaRPr lang="en-US" dirty="0"/>
          </a:p>
        </p:txBody>
      </p:sp>
    </p:spTree>
    <p:extLst>
      <p:ext uri="{BB962C8B-B14F-4D97-AF65-F5344CB8AC3E}">
        <p14:creationId xmlns:p14="http://schemas.microsoft.com/office/powerpoint/2010/main" val="3099180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8F50-1494-AC1C-1925-24EF8F6CB04B}"/>
              </a:ext>
            </a:extLst>
          </p:cNvPr>
          <p:cNvSpPr>
            <a:spLocks noGrp="1"/>
          </p:cNvSpPr>
          <p:nvPr>
            <p:ph type="title"/>
          </p:nvPr>
        </p:nvSpPr>
        <p:spPr>
          <a:xfrm>
            <a:off x="810000" y="447188"/>
            <a:ext cx="10571998" cy="970450"/>
          </a:xfrm>
        </p:spPr>
        <p:txBody>
          <a:bodyPr>
            <a:normAutofit/>
          </a:bodyPr>
          <a:lstStyle/>
          <a:p>
            <a:pPr>
              <a:lnSpc>
                <a:spcPct val="90000"/>
              </a:lnSpc>
            </a:pPr>
            <a:r>
              <a:rPr lang="en-US" sz="3100" b="1">
                <a:effectLst/>
                <a:latin typeface="Calibri" panose="020F0502020204030204" pitchFamily="34" charset="0"/>
                <a:ea typeface="Calibri" panose="020F0502020204030204" pitchFamily="34" charset="0"/>
                <a:cs typeface="Times New Roman" panose="02020603050405020304" pitchFamily="18" charset="0"/>
              </a:rPr>
              <a:t>Examples of how you can role model good social behavior</a:t>
            </a:r>
            <a:br>
              <a:rPr lang="en-US" sz="3100">
                <a:effectLst/>
                <a:latin typeface="Calibri" panose="020F0502020204030204" pitchFamily="34" charset="0"/>
                <a:ea typeface="Calibri" panose="020F0502020204030204" pitchFamily="34" charset="0"/>
                <a:cs typeface="Times New Roman" panose="02020603050405020304" pitchFamily="18" charset="0"/>
              </a:rPr>
            </a:br>
            <a:endParaRPr lang="en-US" sz="3100"/>
          </a:p>
        </p:txBody>
      </p:sp>
      <p:graphicFrame>
        <p:nvGraphicFramePr>
          <p:cNvPr id="5" name="Content Placeholder 2">
            <a:extLst>
              <a:ext uri="{FF2B5EF4-FFF2-40B4-BE49-F238E27FC236}">
                <a16:creationId xmlns:a16="http://schemas.microsoft.com/office/drawing/2014/main" id="{CAB0B4CB-01EB-407A-7BD4-1E1B2A357585}"/>
              </a:ext>
            </a:extLst>
          </p:cNvPr>
          <p:cNvGraphicFramePr>
            <a:graphicFrameLocks noGrp="1"/>
          </p:cNvGraphicFramePr>
          <p:nvPr>
            <p:ph idx="1"/>
            <p:extLst>
              <p:ext uri="{D42A27DB-BD31-4B8C-83A1-F6EECF244321}">
                <p14:modId xmlns:p14="http://schemas.microsoft.com/office/powerpoint/2010/main" val="1660742823"/>
              </p:ext>
            </p:extLst>
          </p:nvPr>
        </p:nvGraphicFramePr>
        <p:xfrm>
          <a:off x="93305" y="2006082"/>
          <a:ext cx="11933853" cy="465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2483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8F50-1494-AC1C-1925-24EF8F6CB04B}"/>
              </a:ext>
            </a:extLst>
          </p:cNvPr>
          <p:cNvSpPr>
            <a:spLocks noGrp="1"/>
          </p:cNvSpPr>
          <p:nvPr>
            <p:ph type="title"/>
          </p:nvPr>
        </p:nvSpPr>
        <p:spPr>
          <a:xfrm>
            <a:off x="576083" y="883123"/>
            <a:ext cx="10571998" cy="970450"/>
          </a:xfrm>
        </p:spPr>
        <p:txBody>
          <a:bodyPr/>
          <a:lstStyle/>
          <a:p>
            <a:r>
              <a:rPr lang="en-US" sz="3200" dirty="0"/>
              <a:t>Effective communication reminder:</a:t>
            </a:r>
          </a:p>
        </p:txBody>
      </p:sp>
      <p:sp>
        <p:nvSpPr>
          <p:cNvPr id="3" name="Content Placeholder 2">
            <a:extLst>
              <a:ext uri="{FF2B5EF4-FFF2-40B4-BE49-F238E27FC236}">
                <a16:creationId xmlns:a16="http://schemas.microsoft.com/office/drawing/2014/main" id="{85AAAC7F-EF9D-8DC5-4C68-2726BE1D409F}"/>
              </a:ext>
            </a:extLst>
          </p:cNvPr>
          <p:cNvSpPr>
            <a:spLocks noGrp="1"/>
          </p:cNvSpPr>
          <p:nvPr>
            <p:ph idx="1"/>
          </p:nvPr>
        </p:nvSpPr>
        <p:spPr>
          <a:xfrm>
            <a:off x="322525" y="3093055"/>
            <a:ext cx="4855531" cy="2232755"/>
          </a:xfrm>
        </p:spPr>
        <p:txBody>
          <a:bodyPr>
            <a:normAutofit/>
          </a:bodyPr>
          <a:lstStyle/>
          <a:p>
            <a:pPr marL="0" indent="0">
              <a:buNone/>
            </a:pPr>
            <a:r>
              <a:rPr lang="en-US" sz="2400" dirty="0"/>
              <a:t>All strategies mentioned in this training should also apply to your relationships and working with co-workers. </a:t>
            </a:r>
          </a:p>
        </p:txBody>
      </p:sp>
      <p:pic>
        <p:nvPicPr>
          <p:cNvPr id="5" name="Picture 4" descr="A group of people giving each other a high five&#10;&#10;Description automatically generated">
            <a:extLst>
              <a:ext uri="{FF2B5EF4-FFF2-40B4-BE49-F238E27FC236}">
                <a16:creationId xmlns:a16="http://schemas.microsoft.com/office/drawing/2014/main" id="{6F9D8A40-D0AF-CA6F-DD44-9A89AD40EDC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306379" y="2009554"/>
            <a:ext cx="6885621" cy="4596153"/>
          </a:xfrm>
          <a:prstGeom prst="rect">
            <a:avLst/>
          </a:prstGeom>
        </p:spPr>
      </p:pic>
    </p:spTree>
    <p:extLst>
      <p:ext uri="{BB962C8B-B14F-4D97-AF65-F5344CB8AC3E}">
        <p14:creationId xmlns:p14="http://schemas.microsoft.com/office/powerpoint/2010/main" val="1572669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3E13-4F3F-EECC-29A1-61ABC1282466}"/>
              </a:ext>
            </a:extLst>
          </p:cNvPr>
          <p:cNvSpPr>
            <a:spLocks noGrp="1"/>
          </p:cNvSpPr>
          <p:nvPr>
            <p:ph type="title"/>
          </p:nvPr>
        </p:nvSpPr>
        <p:spPr>
          <a:xfrm>
            <a:off x="459125" y="904388"/>
            <a:ext cx="10571998" cy="970450"/>
          </a:xfrm>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Communication Basics:</a:t>
            </a:r>
            <a:endParaRPr lang="en-US" dirty="0"/>
          </a:p>
        </p:txBody>
      </p:sp>
      <p:sp>
        <p:nvSpPr>
          <p:cNvPr id="3" name="Content Placeholder 2">
            <a:extLst>
              <a:ext uri="{FF2B5EF4-FFF2-40B4-BE49-F238E27FC236}">
                <a16:creationId xmlns:a16="http://schemas.microsoft.com/office/drawing/2014/main" id="{1D4B063A-9711-2301-FDC3-764398991381}"/>
              </a:ext>
            </a:extLst>
          </p:cNvPr>
          <p:cNvSpPr>
            <a:spLocks noGrp="1"/>
          </p:cNvSpPr>
          <p:nvPr>
            <p:ph idx="1"/>
          </p:nvPr>
        </p:nvSpPr>
        <p:spPr>
          <a:xfrm>
            <a:off x="222208" y="2107987"/>
            <a:ext cx="11969792" cy="4635713"/>
          </a:xfrm>
        </p:spPr>
        <p:txBody>
          <a:bodyPr/>
          <a:lstStyle/>
          <a:p>
            <a:pPr marL="0" marR="0" lvl="0" indent="0">
              <a:lnSpc>
                <a:spcPct val="115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1.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Receptive</a:t>
            </a:r>
            <a:r>
              <a:rPr lang="en-US" sz="2800" dirty="0">
                <a:effectLst/>
                <a:latin typeface="Calibri" panose="020F0502020204030204" pitchFamily="34" charset="0"/>
                <a:ea typeface="Calibri" panose="020F0502020204030204" pitchFamily="34" charset="0"/>
                <a:cs typeface="Times New Roman" panose="02020603050405020304" pitchFamily="18" charset="0"/>
              </a:rPr>
              <a:t> language is our ability to understand what is communicated.  </a:t>
            </a:r>
          </a:p>
          <a:p>
            <a:pPr marL="609600" indent="-457200">
              <a:lnSpc>
                <a:spcPct val="115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Messages we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Receive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52400" marR="0" indent="0">
              <a:lnSpc>
                <a:spcPct val="115000"/>
              </a:lnSpc>
              <a:spcBef>
                <a:spcPts val="0"/>
              </a:spcBef>
              <a:spcAft>
                <a:spcPts val="0"/>
              </a:spcAft>
              <a:buNone/>
            </a:pPr>
            <a:endParaRPr lang="en-US" sz="2800" u="sng" dirty="0">
              <a:effectLst/>
              <a:latin typeface="Calibri" panose="020F0502020204030204" pitchFamily="34" charset="0"/>
              <a:ea typeface="Calibri" panose="020F0502020204030204" pitchFamily="34" charset="0"/>
              <a:cs typeface="Times New Roman" panose="02020603050405020304" pitchFamily="18" charset="0"/>
            </a:endParaRPr>
          </a:p>
          <a:p>
            <a:pPr marL="152400" indent="0">
              <a:lnSpc>
                <a:spcPct val="115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2.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Expressive</a:t>
            </a:r>
            <a:r>
              <a:rPr lang="en-US" sz="2800" dirty="0">
                <a:effectLst/>
                <a:latin typeface="Calibri" panose="020F0502020204030204" pitchFamily="34" charset="0"/>
                <a:ea typeface="Calibri" panose="020F0502020204030204" pitchFamily="34" charset="0"/>
                <a:cs typeface="Times New Roman" panose="02020603050405020304" pitchFamily="18" charset="0"/>
              </a:rPr>
              <a:t> language is the ability to communicate with others. </a:t>
            </a:r>
          </a:p>
          <a:p>
            <a:pPr marL="60960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Messages we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Express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15000"/>
              </a:lnSpc>
              <a:spcBef>
                <a:spcPts val="0"/>
              </a:spcBef>
              <a:spcAft>
                <a:spcPts val="0"/>
              </a:spcAft>
              <a:buNone/>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Key words</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objects or actions the message is about.</a:t>
            </a:r>
          </a:p>
          <a:p>
            <a:endParaRPr lang="en-US" dirty="0"/>
          </a:p>
        </p:txBody>
      </p:sp>
    </p:spTree>
    <p:extLst>
      <p:ext uri="{BB962C8B-B14F-4D97-AF65-F5344CB8AC3E}">
        <p14:creationId xmlns:p14="http://schemas.microsoft.com/office/powerpoint/2010/main" val="239310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51F3E5-894F-1E44-E560-62409C56DE0C}"/>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3700" dirty="0">
                <a:effectLst/>
              </a:rPr>
              <a:t>Ways people communicate besides speech:</a:t>
            </a:r>
            <a:endParaRPr lang="en-US" sz="3700" dirty="0"/>
          </a:p>
        </p:txBody>
      </p:sp>
      <p:graphicFrame>
        <p:nvGraphicFramePr>
          <p:cNvPr id="5" name="Content Placeholder 2">
            <a:extLst>
              <a:ext uri="{FF2B5EF4-FFF2-40B4-BE49-F238E27FC236}">
                <a16:creationId xmlns:a16="http://schemas.microsoft.com/office/drawing/2014/main" id="{AFF4C9D5-658B-6E24-A99D-D31BF176A714}"/>
              </a:ext>
            </a:extLst>
          </p:cNvPr>
          <p:cNvGraphicFramePr>
            <a:graphicFrameLocks noGrp="1"/>
          </p:cNvGraphicFramePr>
          <p:nvPr>
            <p:ph idx="1"/>
            <p:extLst>
              <p:ext uri="{D42A27DB-BD31-4B8C-83A1-F6EECF244321}">
                <p14:modId xmlns:p14="http://schemas.microsoft.com/office/powerpoint/2010/main" val="3610339325"/>
              </p:ext>
            </p:extLst>
          </p:nvPr>
        </p:nvGraphicFramePr>
        <p:xfrm>
          <a:off x="5466523" y="428625"/>
          <a:ext cx="6449252" cy="62436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9895392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942C-CBB1-933A-8D2C-B65886E6385C}"/>
              </a:ext>
            </a:extLst>
          </p:cNvPr>
          <p:cNvSpPr>
            <a:spLocks noGrp="1"/>
          </p:cNvSpPr>
          <p:nvPr>
            <p:ph type="title"/>
          </p:nvPr>
        </p:nvSpPr>
        <p:spPr>
          <a:xfrm>
            <a:off x="352800" y="1552974"/>
            <a:ext cx="10571998" cy="970450"/>
          </a:xfrm>
        </p:spPr>
        <p:txBody>
          <a:bodyPr/>
          <a:lstStyle/>
          <a:p>
            <a:pPr>
              <a:lnSpc>
                <a:spcPct val="115000"/>
              </a:lnSpc>
              <a:spcBef>
                <a:spcPts val="0"/>
              </a:spcBef>
            </a:pP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Calibri" panose="020F0502020204030204" pitchFamily="34" charset="0"/>
                <a:ea typeface="Calibri" panose="020F0502020204030204" pitchFamily="34" charset="0"/>
                <a:cs typeface="Times New Roman" panose="02020603050405020304" pitchFamily="18" charset="0"/>
              </a:rPr>
              <a:t>What does this look like?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4CF83E7-3FF8-DF5C-8CA4-EF9CCDD11957}"/>
              </a:ext>
            </a:extLst>
          </p:cNvPr>
          <p:cNvSpPr>
            <a:spLocks noGrp="1"/>
          </p:cNvSpPr>
          <p:nvPr>
            <p:ph idx="1"/>
          </p:nvPr>
        </p:nvSpPr>
        <p:spPr/>
        <p:txBody>
          <a:bodyPr>
            <a:normAutofit/>
          </a:bodyPr>
          <a:lstStyle/>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Examples of ways to communicate:</a:t>
            </a: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writing, eye movements, speech, gestures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Sign Language, assistive technology.</a:t>
            </a:r>
          </a:p>
          <a:p>
            <a:pPr>
              <a:buFont typeface="Wingdings" panose="05000000000000000000" pitchFamily="2" charset="2"/>
              <a:buChar char="v"/>
            </a:pPr>
            <a:r>
              <a:rPr lang="en-US" sz="2800" dirty="0"/>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All behavior is a form of communication. </a:t>
            </a:r>
            <a:endParaRPr lang="en-US" sz="2800" dirty="0"/>
          </a:p>
          <a:p>
            <a:pPr>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There are more than one types of sign language. </a:t>
            </a:r>
          </a:p>
          <a:p>
            <a:endParaRPr lang="en-US" dirty="0"/>
          </a:p>
        </p:txBody>
      </p:sp>
    </p:spTree>
    <p:extLst>
      <p:ext uri="{BB962C8B-B14F-4D97-AF65-F5344CB8AC3E}">
        <p14:creationId xmlns:p14="http://schemas.microsoft.com/office/powerpoint/2010/main" val="49871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235A-2219-5C5D-B07E-F01F144E50AC}"/>
              </a:ext>
            </a:extLst>
          </p:cNvPr>
          <p:cNvSpPr>
            <a:spLocks noGrp="1"/>
          </p:cNvSpPr>
          <p:nvPr>
            <p:ph type="title"/>
          </p:nvPr>
        </p:nvSpPr>
        <p:spPr>
          <a:xfrm>
            <a:off x="544186" y="1478547"/>
            <a:ext cx="10571998" cy="970450"/>
          </a:xfrm>
        </p:spPr>
        <p:txBody>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Disabilities can affect communication: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45CCF0F-10E3-9C78-2933-40BB19A09152}"/>
              </a:ext>
            </a:extLst>
          </p:cNvPr>
          <p:cNvSpPr>
            <a:spLocks noGrp="1"/>
          </p:cNvSpPr>
          <p:nvPr>
            <p:ph idx="1"/>
          </p:nvPr>
        </p:nvSpPr>
        <p:spPr>
          <a:xfrm>
            <a:off x="340247" y="1350417"/>
            <a:ext cx="10554574" cy="3636511"/>
          </a:xfrm>
        </p:spPr>
        <p:txBody>
          <a:bodyPr/>
          <a:lstStyle/>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There are many types of disabilities that can affect communication.</a:t>
            </a:r>
          </a:p>
          <a:p>
            <a:pPr marL="0" marR="0" indent="0">
              <a:lnSpc>
                <a:spcPct val="115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114300" marR="0" indent="-457200">
              <a:lnSpc>
                <a:spcPct val="115000"/>
              </a:lnSpc>
              <a:spcBef>
                <a:spcPts val="0"/>
              </a:spcBef>
              <a:spcAft>
                <a:spcPts val="0"/>
              </a:spcAft>
              <a:buFont typeface="Wingdings" panose="05000000000000000000" pitchFamily="2" charset="2"/>
              <a:buChar char="v"/>
            </a:pPr>
            <a:r>
              <a:rPr lang="en-US" sz="2800" dirty="0">
                <a:effectLst/>
                <a:latin typeface="Calibri" panose="020F0502020204030204" pitchFamily="34" charset="0"/>
                <a:ea typeface="Calibri" panose="020F0502020204030204" pitchFamily="34" charset="0"/>
                <a:cs typeface="Times New Roman" panose="02020603050405020304" pitchFamily="18" charset="0"/>
              </a:rPr>
              <a:t> Cerebral palsy is a disorder that affects a person’s movements, which could make it difficult to communicate. </a:t>
            </a:r>
          </a:p>
          <a:p>
            <a:endParaRPr lang="en-US" dirty="0"/>
          </a:p>
        </p:txBody>
      </p:sp>
    </p:spTree>
    <p:extLst>
      <p:ext uri="{BB962C8B-B14F-4D97-AF65-F5344CB8AC3E}">
        <p14:creationId xmlns:p14="http://schemas.microsoft.com/office/powerpoint/2010/main" val="53872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6B46-41B1-B3C8-E39D-B616D7FED83D}"/>
              </a:ext>
            </a:extLst>
          </p:cNvPr>
          <p:cNvSpPr>
            <a:spLocks noGrp="1"/>
          </p:cNvSpPr>
          <p:nvPr>
            <p:ph type="title"/>
          </p:nvPr>
        </p:nvSpPr>
        <p:spPr>
          <a:xfrm>
            <a:off x="4023360" y="0"/>
            <a:ext cx="6096000" cy="3978017"/>
          </a:xfrm>
        </p:spPr>
        <p:txBody>
          <a:bodyPr anchor="t">
            <a:normAutofit/>
          </a:bodyPr>
          <a:lstStyle/>
          <a:p>
            <a:pPr algn="ctr"/>
            <a:br>
              <a:rPr lang="en-US" dirty="0"/>
            </a:br>
            <a:r>
              <a:rPr lang="en-US" dirty="0"/>
              <a:t>Communication tools</a:t>
            </a:r>
          </a:p>
        </p:txBody>
      </p:sp>
      <p:graphicFrame>
        <p:nvGraphicFramePr>
          <p:cNvPr id="12" name="Content Placeholder 2">
            <a:extLst>
              <a:ext uri="{FF2B5EF4-FFF2-40B4-BE49-F238E27FC236}">
                <a16:creationId xmlns:a16="http://schemas.microsoft.com/office/drawing/2014/main" id="{159E7A16-0FF8-E2DE-1E0D-761F03F400F6}"/>
              </a:ext>
            </a:extLst>
          </p:cNvPr>
          <p:cNvGraphicFramePr>
            <a:graphicFrameLocks noGrp="1"/>
          </p:cNvGraphicFramePr>
          <p:nvPr>
            <p:ph idx="1"/>
            <p:extLst>
              <p:ext uri="{D42A27DB-BD31-4B8C-83A1-F6EECF244321}">
                <p14:modId xmlns:p14="http://schemas.microsoft.com/office/powerpoint/2010/main" val="1039063389"/>
              </p:ext>
            </p:extLst>
          </p:nvPr>
        </p:nvGraphicFramePr>
        <p:xfrm>
          <a:off x="1648047" y="1329070"/>
          <a:ext cx="9029331" cy="5528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674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7595F38-32DB-C779-DF4F-BDD79C4B97DE}"/>
              </a:ext>
            </a:extLst>
          </p:cNvPr>
          <p:cNvSpPr>
            <a:spLocks noGrp="1"/>
          </p:cNvSpPr>
          <p:nvPr>
            <p:ph type="title"/>
          </p:nvPr>
        </p:nvSpPr>
        <p:spPr>
          <a:xfrm>
            <a:off x="451515" y="1734857"/>
            <a:ext cx="3765483" cy="3388287"/>
          </a:xfrm>
        </p:spPr>
        <p:txBody>
          <a:bodyPr anchor="ctr">
            <a:norm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General tips for communicating with people who have disabilities:</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8CC3EB8-A32C-AFE4-8092-4C96E7DAEFB0}"/>
              </a:ext>
            </a:extLst>
          </p:cNvPr>
          <p:cNvSpPr>
            <a:spLocks noGrp="1"/>
          </p:cNvSpPr>
          <p:nvPr>
            <p:ph idx="1"/>
          </p:nvPr>
        </p:nvSpPr>
        <p:spPr>
          <a:xfrm>
            <a:off x="5699723" y="107123"/>
            <a:ext cx="5732417" cy="4900014"/>
          </a:xfrm>
          <a:effectLst/>
        </p:spPr>
        <p:txBody>
          <a:bodyPr>
            <a:noAutofit/>
          </a:bodyPr>
          <a:lstStyle/>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Calibri" panose="020F0502020204030204" pitchFamily="34" charset="0"/>
              </a:rPr>
              <a:t>Allow at least 20 seconds for the person to process the information and respond.</a:t>
            </a:r>
          </a:p>
          <a:p>
            <a:pPr marL="342900" marR="0" lvl="0" indent="-342900">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Calibri" panose="020F0502020204030204" pitchFamily="34" charset="0"/>
              </a:rPr>
              <a:t>Always speak directly to the person you are communicating with. </a:t>
            </a:r>
          </a:p>
          <a:p>
            <a:pPr marL="342900" marR="0" lvl="0" indent="-342900">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Calibri" panose="020F0502020204030204" pitchFamily="34" charset="0"/>
              </a:rPr>
              <a:t>U</a:t>
            </a:r>
            <a:r>
              <a:rPr lang="en-US" sz="2800" dirty="0">
                <a:effectLst/>
                <a:latin typeface="Calibri" panose="020F0502020204030204" pitchFamily="34" charset="0"/>
                <a:ea typeface="Calibri" panose="020F0502020204030204" pitchFamily="34" charset="0"/>
                <a:cs typeface="Calibri" panose="020F0502020204030204" pitchFamily="34" charset="0"/>
              </a:rPr>
              <a:t>se eye contact when speaking to people with disabilities. </a:t>
            </a:r>
          </a:p>
          <a:p>
            <a:pPr marL="342900" marR="0" lvl="0" indent="-342900">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Be patient.</a:t>
            </a:r>
          </a:p>
        </p:txBody>
      </p:sp>
      <p:pic>
        <p:nvPicPr>
          <p:cNvPr id="7" name="Picture 6" descr="A close-up of a quote&#10;&#10;Description automatically generated">
            <a:extLst>
              <a:ext uri="{FF2B5EF4-FFF2-40B4-BE49-F238E27FC236}">
                <a16:creationId xmlns:a16="http://schemas.microsoft.com/office/drawing/2014/main" id="{8B5AB0A1-E8CE-8B60-CC80-5D336EB441D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565931" y="4071453"/>
            <a:ext cx="3517680" cy="2679424"/>
          </a:xfrm>
          <a:prstGeom prst="rect">
            <a:avLst/>
          </a:prstGeom>
        </p:spPr>
      </p:pic>
      <p:sp>
        <p:nvSpPr>
          <p:cNvPr id="8" name="TextBox 7">
            <a:extLst>
              <a:ext uri="{FF2B5EF4-FFF2-40B4-BE49-F238E27FC236}">
                <a16:creationId xmlns:a16="http://schemas.microsoft.com/office/drawing/2014/main" id="{D57843BC-6FFB-34A3-C0D4-38A9EB26D94C}"/>
              </a:ext>
            </a:extLst>
          </p:cNvPr>
          <p:cNvSpPr txBox="1"/>
          <p:nvPr/>
        </p:nvSpPr>
        <p:spPr>
          <a:xfrm>
            <a:off x="8297611" y="7232081"/>
            <a:ext cx="4476750" cy="230832"/>
          </a:xfrm>
          <a:prstGeom prst="rect">
            <a:avLst/>
          </a:prstGeom>
          <a:noFill/>
        </p:spPr>
        <p:txBody>
          <a:bodyPr wrap="square" rtlCol="0">
            <a:spAutoFit/>
          </a:bodyPr>
          <a:lstStyle/>
          <a:p>
            <a:r>
              <a:rPr lang="en-US" sz="900">
                <a:hlinkClick r:id="rId4" tooltip="https://www.flickr.com/photos/angsocialmed/6477009555"/>
              </a:rPr>
              <a:t>This Photo</a:t>
            </a:r>
            <a:r>
              <a:rPr lang="en-US" sz="900"/>
              <a:t> by Unknown Author is licensed under </a:t>
            </a:r>
            <a:r>
              <a:rPr lang="en-US" sz="900">
                <a:hlinkClick r:id="rId5" tooltip="https://creativecommons.org/licenses/by-nc-sa/3.0/"/>
              </a:rPr>
              <a:t>CC BY-SA-NC</a:t>
            </a:r>
            <a:endParaRPr lang="en-US" sz="900"/>
          </a:p>
        </p:txBody>
      </p:sp>
    </p:spTree>
    <p:extLst>
      <p:ext uri="{BB962C8B-B14F-4D97-AF65-F5344CB8AC3E}">
        <p14:creationId xmlns:p14="http://schemas.microsoft.com/office/powerpoint/2010/main" val="373420728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8904F-AE8C-7A81-91FA-04F5A33332C0}"/>
              </a:ext>
            </a:extLst>
          </p:cNvPr>
          <p:cNvSpPr>
            <a:spLocks noGrp="1"/>
          </p:cNvSpPr>
          <p:nvPr>
            <p:ph type="title"/>
          </p:nvPr>
        </p:nvSpPr>
        <p:spPr>
          <a:xfrm>
            <a:off x="0" y="1547843"/>
            <a:ext cx="12346745" cy="970450"/>
          </a:xfrm>
        </p:spPr>
        <p: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B</a:t>
            </a:r>
            <a:r>
              <a:rPr lang="en-US" sz="3200" b="1" dirty="0">
                <a:effectLst/>
                <a:latin typeface="Calibri" panose="020F0502020204030204" pitchFamily="34" charset="0"/>
                <a:ea typeface="Calibri" panose="020F0502020204030204" pitchFamily="34" charset="0"/>
                <a:cs typeface="Times New Roman" panose="02020603050405020304" pitchFamily="18" charset="0"/>
              </a:rPr>
              <a:t>asic environmental supports that promote successful communication: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419FAF4-85EC-F001-EFF3-1DFDD8EA83D7}"/>
              </a:ext>
            </a:extLst>
          </p:cNvPr>
          <p:cNvSpPr>
            <a:spLocks noGrp="1"/>
          </p:cNvSpPr>
          <p:nvPr>
            <p:ph idx="1"/>
          </p:nvPr>
        </p:nvSpPr>
        <p:spPr>
          <a:xfrm>
            <a:off x="741340" y="1786189"/>
            <a:ext cx="10554574" cy="3636511"/>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Minimize background noise and remove distractions.</a:t>
            </a:r>
          </a:p>
          <a:p>
            <a:pPr marL="342900" marR="0" lvl="0" indent="-342900">
              <a:lnSpc>
                <a:spcPct val="115000"/>
              </a:lnSpc>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Be sure the person has their needed communication aids such as glasses, hearing aids, communication device.  </a:t>
            </a:r>
          </a:p>
          <a:p>
            <a:pPr marL="342900" marR="0" lvl="0" indent="-342900">
              <a:lnSpc>
                <a:spcPct val="115000"/>
              </a:lnSpc>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Place items within the person’s reach.  </a:t>
            </a:r>
          </a:p>
          <a:p>
            <a:pPr marL="0" indent="0">
              <a:buNone/>
            </a:pPr>
            <a:endParaRPr lang="en-US" dirty="0"/>
          </a:p>
        </p:txBody>
      </p:sp>
    </p:spTree>
    <p:extLst>
      <p:ext uri="{BB962C8B-B14F-4D97-AF65-F5344CB8AC3E}">
        <p14:creationId xmlns:p14="http://schemas.microsoft.com/office/powerpoint/2010/main" val="389339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8F50-1494-AC1C-1925-24EF8F6CB04B}"/>
              </a:ext>
            </a:extLst>
          </p:cNvPr>
          <p:cNvSpPr>
            <a:spLocks noGrp="1"/>
          </p:cNvSpPr>
          <p:nvPr>
            <p:ph type="title"/>
          </p:nvPr>
        </p:nvSpPr>
        <p:spPr>
          <a:xfrm>
            <a:off x="818712" y="1488197"/>
            <a:ext cx="10571998" cy="970450"/>
          </a:xfrm>
        </p:spPr>
        <p:txBody>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Communication device supports: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AAAC7F-EF9D-8DC5-4C68-2726BE1D409F}"/>
              </a:ext>
            </a:extLst>
          </p:cNvPr>
          <p:cNvSpPr>
            <a:spLocks noGrp="1"/>
          </p:cNvSpPr>
          <p:nvPr>
            <p:ph idx="1"/>
          </p:nvPr>
        </p:nvSpPr>
        <p:spPr>
          <a:xfrm>
            <a:off x="368546" y="2267894"/>
            <a:ext cx="11701534" cy="4262919"/>
          </a:xfrm>
        </p:spPr>
        <p:txBody>
          <a:bodyPr>
            <a:normAutofit fontScale="85000" lnSpcReduction="20000"/>
          </a:bodyPr>
          <a:lstStyle/>
          <a:p>
            <a:pPr>
              <a:lnSpc>
                <a:spcPct val="115000"/>
              </a:lnSpc>
              <a:spcBef>
                <a:spcPts val="0"/>
              </a:spcBef>
              <a:spcAft>
                <a:spcPts val="0"/>
              </a:spcAft>
              <a:buFont typeface="Wingdings" panose="05000000000000000000" pitchFamily="2" charset="2"/>
              <a:buChar char="v"/>
            </a:pPr>
            <a:r>
              <a:rPr lang="en-US" sz="3600" dirty="0">
                <a:effectLst/>
                <a:latin typeface="Calibri" panose="020F0502020204030204" pitchFamily="34" charset="0"/>
                <a:ea typeface="Calibri" panose="020F0502020204030204" pitchFamily="34" charset="0"/>
                <a:cs typeface="Times New Roman" panose="02020603050405020304" pitchFamily="18" charset="0"/>
              </a:rPr>
              <a:t> If someone’s communication device is not working, you should check the batteries and make sure it is turned on.  </a:t>
            </a:r>
          </a:p>
          <a:p>
            <a:pPr marL="228600" marR="0" indent="-571500">
              <a:lnSpc>
                <a:spcPct val="115000"/>
              </a:lnSpc>
              <a:spcBef>
                <a:spcPts val="0"/>
              </a:spcBef>
              <a:spcAft>
                <a:spcPts val="0"/>
              </a:spcAft>
              <a:buFont typeface="Wingdings" panose="05000000000000000000" pitchFamily="2" charset="2"/>
              <a:buChar char="v"/>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buFont typeface="Wingdings" panose="05000000000000000000" pitchFamily="2" charset="2"/>
              <a:buChar char="v"/>
            </a:pPr>
            <a:r>
              <a:rPr lang="en-US" sz="3600" dirty="0">
                <a:effectLst/>
                <a:latin typeface="Calibri" panose="020F0502020204030204" pitchFamily="34" charset="0"/>
                <a:ea typeface="Calibri" panose="020F0502020204030204" pitchFamily="34" charset="0"/>
                <a:cs typeface="Times New Roman" panose="02020603050405020304" pitchFamily="18" charset="0"/>
              </a:rPr>
              <a:t> If a person uses their hand to point to items on a communication board, you should say out loud the letter, word, or picture that they select. </a:t>
            </a:r>
          </a:p>
          <a:p>
            <a:pPr>
              <a:lnSpc>
                <a:spcPct val="115000"/>
              </a:lnSpc>
              <a:spcBef>
                <a:spcPts val="0"/>
              </a:spcBef>
              <a:spcAft>
                <a:spcPts val="0"/>
              </a:spcAft>
              <a:buFont typeface="Wingdings" panose="05000000000000000000" pitchFamily="2" charset="2"/>
              <a:buChar char="v"/>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571500">
              <a:lnSpc>
                <a:spcPct val="115000"/>
              </a:lnSpc>
              <a:spcBef>
                <a:spcPts val="0"/>
              </a:spcBef>
              <a:spcAft>
                <a:spcPts val="0"/>
              </a:spcAft>
              <a:buFont typeface="Wingdings" panose="05000000000000000000" pitchFamily="2" charset="2"/>
              <a:buChar char="v"/>
            </a:pPr>
            <a:r>
              <a:rPr lang="en-US" sz="3600" dirty="0">
                <a:latin typeface="Calibri" panose="020F0502020204030204" pitchFamily="34" charset="0"/>
                <a:ea typeface="Calibri" panose="020F0502020204030204" pitchFamily="34" charset="0"/>
                <a:cs typeface="Times New Roman" panose="02020603050405020304" pitchFamily="18" charset="0"/>
              </a:rPr>
              <a:t> S</a:t>
            </a:r>
            <a:r>
              <a:rPr lang="en-US" sz="3600" dirty="0">
                <a:effectLst/>
                <a:latin typeface="Calibri" panose="020F0502020204030204" pitchFamily="34" charset="0"/>
                <a:ea typeface="Calibri" panose="020F0502020204030204" pitchFamily="34" charset="0"/>
                <a:cs typeface="Times New Roman" panose="02020603050405020304" pitchFamily="18" charset="0"/>
              </a:rPr>
              <a:t>ymbols may be helpful on a communication board. </a:t>
            </a:r>
          </a:p>
          <a:p>
            <a:pPr lvl="2" indent="-571500">
              <a:lnSpc>
                <a:spcPct val="115000"/>
              </a:lnSpc>
              <a:spcBef>
                <a:spcPts val="0"/>
              </a:spcBef>
              <a:spcAft>
                <a:spcPts val="0"/>
              </a:spcAft>
              <a:buFont typeface="Wingdings" panose="05000000000000000000" pitchFamily="2"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These symbols should be relevant to the person.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1360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65C9962FABCC4D8F3F475F18F96C7B" ma:contentTypeVersion="4" ma:contentTypeDescription="Create a new document." ma:contentTypeScope="" ma:versionID="94df5ab268d875f30db08c34773376a2">
  <xsd:schema xmlns:xsd="http://www.w3.org/2001/XMLSchema" xmlns:xs="http://www.w3.org/2001/XMLSchema" xmlns:p="http://schemas.microsoft.com/office/2006/metadata/properties" xmlns:ns3="66ff0865-58cf-4bec-aebd-5555eadb8c0b" targetNamespace="http://schemas.microsoft.com/office/2006/metadata/properties" ma:root="true" ma:fieldsID="bdde1cd1005632bbe970804a4c830ddb" ns3:_="">
    <xsd:import namespace="66ff0865-58cf-4bec-aebd-5555eadb8c0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f0865-58cf-4bec-aebd-5555eadb8c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EE9CF-4270-404A-9C78-2F900D2381EA}">
  <ds:schemaRefs>
    <ds:schemaRef ds:uri="http://schemas.microsoft.com/sharepoint/v3/contenttype/forms"/>
  </ds:schemaRefs>
</ds:datastoreItem>
</file>

<file path=customXml/itemProps2.xml><?xml version="1.0" encoding="utf-8"?>
<ds:datastoreItem xmlns:ds="http://schemas.openxmlformats.org/officeDocument/2006/customXml" ds:itemID="{3424712C-D797-4DAF-AE7D-D7274D648E77}">
  <ds:schemaRefs>
    <ds:schemaRef ds:uri="http://schemas.microsoft.com/office/2006/metadata/properties"/>
    <ds:schemaRef ds:uri="http://schemas.openxmlformats.org/package/2006/metadata/core-properties"/>
    <ds:schemaRef ds:uri="http://purl.org/dc/terms/"/>
    <ds:schemaRef ds:uri="66ff0865-58cf-4bec-aebd-5555eadb8c0b"/>
    <ds:schemaRef ds:uri="http://purl.org/dc/dcmitype/"/>
    <ds:schemaRef ds:uri="http://purl.org/dc/elements/1.1/"/>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3A516D47-D5A3-463F-9705-5D23E4EBA8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f0865-58cf-4bec-aebd-5555eadb8c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305</TotalTime>
  <Words>1066</Words>
  <Application>Microsoft Office PowerPoint</Application>
  <PresentationFormat>Widescreen</PresentationFormat>
  <Paragraphs>129</Paragraphs>
  <Slides>18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Symbol</vt:lpstr>
      <vt:lpstr>Wingdings</vt:lpstr>
      <vt:lpstr>Wingdings 2</vt:lpstr>
      <vt:lpstr>Quotable</vt:lpstr>
      <vt:lpstr>Supporting Communication</vt:lpstr>
      <vt:lpstr>Communication Basics:</vt:lpstr>
      <vt:lpstr>Ways people communicate besides speech:</vt:lpstr>
      <vt:lpstr> What does this look like? </vt:lpstr>
      <vt:lpstr>Disabilities can affect communication: </vt:lpstr>
      <vt:lpstr> Communication tools</vt:lpstr>
      <vt:lpstr>General tips for communicating with people who have disabilities: </vt:lpstr>
      <vt:lpstr>  Basic environmental supports that promote successful communication: </vt:lpstr>
      <vt:lpstr>Communication device supports: </vt:lpstr>
      <vt:lpstr>Positive impacts of communication on a person: </vt:lpstr>
      <vt:lpstr>Negative impacts of communication on a person: </vt:lpstr>
      <vt:lpstr>Some things to consider: </vt:lpstr>
      <vt:lpstr>Strategies to develop and encourage communication: </vt:lpstr>
      <vt:lpstr>Ways to create opportunities for communication:</vt:lpstr>
      <vt:lpstr>Ways to create opportunities for communication:</vt:lpstr>
      <vt:lpstr>Ways you should respond when someone who does not hear well is not responding?  </vt:lpstr>
      <vt:lpstr>Examples of how you can role model good social behavior </vt:lpstr>
      <vt:lpstr>Effective communication 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Communication</dc:title>
  <dc:creator>Melody Baker</dc:creator>
  <cp:lastModifiedBy>Melody Baker</cp:lastModifiedBy>
  <cp:revision>28</cp:revision>
  <cp:lastPrinted>2023-09-26T20:20:34Z</cp:lastPrinted>
  <dcterms:created xsi:type="dcterms:W3CDTF">2022-08-01T16:00:27Z</dcterms:created>
  <dcterms:modified xsi:type="dcterms:W3CDTF">2024-07-18T14:36:20Z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0x010100FF65C9962FABCC4D8F3F475F18F96C7B</vt:lpwstr>
  </property>
</Properties>
</file>