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4" r:id="rId4"/>
    <p:sldId id="259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3" r:id="rId14"/>
    <p:sldId id="269" r:id="rId15"/>
    <p:sldId id="271" r:id="rId16"/>
    <p:sldId id="291" r:id="rId17"/>
    <p:sldId id="270" r:id="rId18"/>
    <p:sldId id="274" r:id="rId19"/>
    <p:sldId id="275" r:id="rId20"/>
    <p:sldId id="336" r:id="rId21"/>
    <p:sldId id="338" r:id="rId22"/>
    <p:sldId id="337" r:id="rId23"/>
    <p:sldId id="340" r:id="rId24"/>
    <p:sldId id="278" r:id="rId25"/>
    <p:sldId id="279" r:id="rId26"/>
    <p:sldId id="288" r:id="rId27"/>
    <p:sldId id="276" r:id="rId28"/>
    <p:sldId id="277" r:id="rId29"/>
    <p:sldId id="286" r:id="rId30"/>
    <p:sldId id="290" r:id="rId31"/>
    <p:sldId id="280" r:id="rId32"/>
    <p:sldId id="281" r:id="rId33"/>
    <p:sldId id="283" r:id="rId34"/>
    <p:sldId id="284" r:id="rId35"/>
    <p:sldId id="289" r:id="rId36"/>
    <p:sldId id="292" r:id="rId37"/>
    <p:sldId id="293" r:id="rId3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2877A-D9E8-418E-8676-30529204F7E7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A8BBEA-3BD6-4284-8863-D173F752178C}">
      <dgm:prSet/>
      <dgm:spPr/>
      <dgm:t>
        <a:bodyPr/>
        <a:lstStyle/>
        <a:p>
          <a:r>
            <a:rPr lang="en-US"/>
            <a:t>State</a:t>
          </a:r>
        </a:p>
      </dgm:t>
    </dgm:pt>
    <dgm:pt modelId="{E47A9950-0561-465E-819E-6367EE87636C}" type="parTrans" cxnId="{1FDC0544-67D7-4768-9629-F31C772DF674}">
      <dgm:prSet/>
      <dgm:spPr/>
      <dgm:t>
        <a:bodyPr/>
        <a:lstStyle/>
        <a:p>
          <a:endParaRPr lang="en-US"/>
        </a:p>
      </dgm:t>
    </dgm:pt>
    <dgm:pt modelId="{5EA4A96C-923B-4763-AC78-A5CE9161EA75}" type="sibTrans" cxnId="{1FDC0544-67D7-4768-9629-F31C772DF674}">
      <dgm:prSet/>
      <dgm:spPr/>
      <dgm:t>
        <a:bodyPr/>
        <a:lstStyle/>
        <a:p>
          <a:endParaRPr lang="en-US"/>
        </a:p>
      </dgm:t>
    </dgm:pt>
    <dgm:pt modelId="{49C9C751-10BD-41C9-B058-1D50BE908F84}">
      <dgm:prSet custT="1"/>
      <dgm:spPr/>
      <dgm:t>
        <a:bodyPr/>
        <a:lstStyle/>
        <a:p>
          <a:r>
            <a:rPr lang="en-US" sz="2800" dirty="0"/>
            <a:t>State your verbal instruction in a positive way</a:t>
          </a:r>
        </a:p>
      </dgm:t>
    </dgm:pt>
    <dgm:pt modelId="{4973A7F8-E4FF-4682-8989-84B33AEAE8AB}" type="parTrans" cxnId="{CBA98F3E-BB40-4484-81EF-9B98CC607454}">
      <dgm:prSet/>
      <dgm:spPr/>
      <dgm:t>
        <a:bodyPr/>
        <a:lstStyle/>
        <a:p>
          <a:endParaRPr lang="en-US"/>
        </a:p>
      </dgm:t>
    </dgm:pt>
    <dgm:pt modelId="{D0A03D93-7C1C-4365-AC5F-8A37C3AAC6E1}" type="sibTrans" cxnId="{CBA98F3E-BB40-4484-81EF-9B98CC607454}">
      <dgm:prSet/>
      <dgm:spPr/>
      <dgm:t>
        <a:bodyPr/>
        <a:lstStyle/>
        <a:p>
          <a:endParaRPr lang="en-US"/>
        </a:p>
      </dgm:t>
    </dgm:pt>
    <dgm:pt modelId="{B65BE22B-42DE-4601-8B44-2DDEDB8D1267}">
      <dgm:prSet/>
      <dgm:spPr/>
      <dgm:t>
        <a:bodyPr/>
        <a:lstStyle/>
        <a:p>
          <a:r>
            <a:rPr lang="en-US"/>
            <a:t>Make</a:t>
          </a:r>
        </a:p>
      </dgm:t>
    </dgm:pt>
    <dgm:pt modelId="{B1DAB505-71B9-490C-8A94-A9B65854398B}" type="parTrans" cxnId="{B4A28C88-2BAC-4157-81F2-E8C72F7D736E}">
      <dgm:prSet/>
      <dgm:spPr/>
      <dgm:t>
        <a:bodyPr/>
        <a:lstStyle/>
        <a:p>
          <a:endParaRPr lang="en-US"/>
        </a:p>
      </dgm:t>
    </dgm:pt>
    <dgm:pt modelId="{8AEB6B02-7B40-4E55-971C-FFFDF5098455}" type="sibTrans" cxnId="{B4A28C88-2BAC-4157-81F2-E8C72F7D736E}">
      <dgm:prSet/>
      <dgm:spPr/>
      <dgm:t>
        <a:bodyPr/>
        <a:lstStyle/>
        <a:p>
          <a:endParaRPr lang="en-US"/>
        </a:p>
      </dgm:t>
    </dgm:pt>
    <dgm:pt modelId="{FEE24DF0-E81D-4802-84BC-55C820F2AAB9}">
      <dgm:prSet custT="1"/>
      <dgm:spPr/>
      <dgm:t>
        <a:bodyPr/>
        <a:lstStyle/>
        <a:p>
          <a:r>
            <a:rPr lang="en-US" sz="2800" dirty="0"/>
            <a:t>Make your statements as </a:t>
          </a:r>
          <a:r>
            <a:rPr lang="en-US" sz="2800" b="1" u="sng" dirty="0">
              <a:solidFill>
                <a:schemeClr val="tx1"/>
              </a:solidFill>
            </a:rPr>
            <a:t>clear</a:t>
          </a:r>
          <a:r>
            <a:rPr lang="en-US" sz="2800" dirty="0"/>
            <a:t> as possible</a:t>
          </a:r>
        </a:p>
      </dgm:t>
    </dgm:pt>
    <dgm:pt modelId="{32F7A489-CE9D-486D-B66B-AA69863363D9}" type="parTrans" cxnId="{F082248A-19A7-47AE-A998-A9846A7B5FED}">
      <dgm:prSet/>
      <dgm:spPr/>
      <dgm:t>
        <a:bodyPr/>
        <a:lstStyle/>
        <a:p>
          <a:endParaRPr lang="en-US"/>
        </a:p>
      </dgm:t>
    </dgm:pt>
    <dgm:pt modelId="{10FBE849-A17B-4C59-B28B-8A0F6C90E377}" type="sibTrans" cxnId="{F082248A-19A7-47AE-A998-A9846A7B5FED}">
      <dgm:prSet/>
      <dgm:spPr/>
      <dgm:t>
        <a:bodyPr/>
        <a:lstStyle/>
        <a:p>
          <a:endParaRPr lang="en-US"/>
        </a:p>
      </dgm:t>
    </dgm:pt>
    <dgm:pt modelId="{B0CDFCAB-E477-4736-A01E-290A56909A24}">
      <dgm:prSet/>
      <dgm:spPr/>
      <dgm:t>
        <a:bodyPr/>
        <a:lstStyle/>
        <a:p>
          <a:r>
            <a:rPr lang="en-US"/>
            <a:t>State</a:t>
          </a:r>
        </a:p>
      </dgm:t>
    </dgm:pt>
    <dgm:pt modelId="{0C14EF21-D0AD-4BAC-9229-94FF69090A38}" type="parTrans" cxnId="{080B22BC-300E-4061-85E6-10852901103F}">
      <dgm:prSet/>
      <dgm:spPr/>
      <dgm:t>
        <a:bodyPr/>
        <a:lstStyle/>
        <a:p>
          <a:endParaRPr lang="en-US"/>
        </a:p>
      </dgm:t>
    </dgm:pt>
    <dgm:pt modelId="{C6B8A9F9-25F4-4C46-A104-7FE46618B57C}" type="sibTrans" cxnId="{080B22BC-300E-4061-85E6-10852901103F}">
      <dgm:prSet/>
      <dgm:spPr/>
      <dgm:t>
        <a:bodyPr/>
        <a:lstStyle/>
        <a:p>
          <a:endParaRPr lang="en-US"/>
        </a:p>
      </dgm:t>
    </dgm:pt>
    <dgm:pt modelId="{0C7F3DEE-FE2F-4924-A2AF-C77E9100688F}">
      <dgm:prSet custT="1"/>
      <dgm:spPr/>
      <dgm:t>
        <a:bodyPr/>
        <a:lstStyle/>
        <a:p>
          <a:r>
            <a:rPr lang="en-US" sz="2800" dirty="0"/>
            <a:t>State positive </a:t>
          </a:r>
          <a:r>
            <a:rPr lang="en-US" sz="2600" dirty="0"/>
            <a:t>consequences</a:t>
          </a:r>
          <a:r>
            <a:rPr lang="en-US" sz="2800" dirty="0"/>
            <a:t> whenever possible</a:t>
          </a:r>
        </a:p>
      </dgm:t>
    </dgm:pt>
    <dgm:pt modelId="{A399B546-EFBC-4523-A26A-13F19E74892B}" type="parTrans" cxnId="{D672DB63-8196-4DC1-850C-22C696518DC2}">
      <dgm:prSet/>
      <dgm:spPr/>
      <dgm:t>
        <a:bodyPr/>
        <a:lstStyle/>
        <a:p>
          <a:endParaRPr lang="en-US"/>
        </a:p>
      </dgm:t>
    </dgm:pt>
    <dgm:pt modelId="{51A91879-D479-446D-8396-B06CB363B4CE}" type="sibTrans" cxnId="{D672DB63-8196-4DC1-850C-22C696518DC2}">
      <dgm:prSet/>
      <dgm:spPr/>
      <dgm:t>
        <a:bodyPr/>
        <a:lstStyle/>
        <a:p>
          <a:endParaRPr lang="en-US"/>
        </a:p>
      </dgm:t>
    </dgm:pt>
    <dgm:pt modelId="{51A2700E-4468-46BA-9C5C-CA495097DB29}" type="pres">
      <dgm:prSet presAssocID="{AED2877A-D9E8-418E-8676-30529204F7E7}" presName="Name0" presStyleCnt="0">
        <dgm:presLayoutVars>
          <dgm:dir/>
          <dgm:animLvl val="lvl"/>
          <dgm:resizeHandles val="exact"/>
        </dgm:presLayoutVars>
      </dgm:prSet>
      <dgm:spPr/>
    </dgm:pt>
    <dgm:pt modelId="{F28BB7AA-8F1B-47F0-A916-3AD2B54091B4}" type="pres">
      <dgm:prSet presAssocID="{9DA8BBEA-3BD6-4284-8863-D173F752178C}" presName="composite" presStyleCnt="0"/>
      <dgm:spPr/>
    </dgm:pt>
    <dgm:pt modelId="{3CB67E95-2897-43D9-9514-348AD4FC280F}" type="pres">
      <dgm:prSet presAssocID="{9DA8BBEA-3BD6-4284-8863-D173F752178C}" presName="parTx" presStyleLbl="alignNode1" presStyleIdx="0" presStyleCnt="3">
        <dgm:presLayoutVars>
          <dgm:chMax val="0"/>
          <dgm:chPref val="0"/>
        </dgm:presLayoutVars>
      </dgm:prSet>
      <dgm:spPr/>
    </dgm:pt>
    <dgm:pt modelId="{2E2A198F-7CA1-47B4-A90F-3602B7C83022}" type="pres">
      <dgm:prSet presAssocID="{9DA8BBEA-3BD6-4284-8863-D173F752178C}" presName="desTx" presStyleLbl="alignAccFollowNode1" presStyleIdx="0" presStyleCnt="3">
        <dgm:presLayoutVars/>
      </dgm:prSet>
      <dgm:spPr/>
    </dgm:pt>
    <dgm:pt modelId="{F47A0024-5390-454A-80E1-053F642F8B05}" type="pres">
      <dgm:prSet presAssocID="{5EA4A96C-923B-4763-AC78-A5CE9161EA75}" presName="space" presStyleCnt="0"/>
      <dgm:spPr/>
    </dgm:pt>
    <dgm:pt modelId="{0E319A6B-43A9-421E-AA19-07AA96FF0F62}" type="pres">
      <dgm:prSet presAssocID="{B65BE22B-42DE-4601-8B44-2DDEDB8D1267}" presName="composite" presStyleCnt="0"/>
      <dgm:spPr/>
    </dgm:pt>
    <dgm:pt modelId="{9C583E0D-0E48-4A78-ADF1-A5BD72A24911}" type="pres">
      <dgm:prSet presAssocID="{B65BE22B-42DE-4601-8B44-2DDEDB8D1267}" presName="parTx" presStyleLbl="alignNode1" presStyleIdx="1" presStyleCnt="3">
        <dgm:presLayoutVars>
          <dgm:chMax val="0"/>
          <dgm:chPref val="0"/>
        </dgm:presLayoutVars>
      </dgm:prSet>
      <dgm:spPr/>
    </dgm:pt>
    <dgm:pt modelId="{639CCE10-BD42-48F6-9B07-C02FCEE7EBE8}" type="pres">
      <dgm:prSet presAssocID="{B65BE22B-42DE-4601-8B44-2DDEDB8D1267}" presName="desTx" presStyleLbl="alignAccFollowNode1" presStyleIdx="1" presStyleCnt="3">
        <dgm:presLayoutVars/>
      </dgm:prSet>
      <dgm:spPr/>
    </dgm:pt>
    <dgm:pt modelId="{146334DF-8794-4D29-A2DC-B7F9D7368331}" type="pres">
      <dgm:prSet presAssocID="{8AEB6B02-7B40-4E55-971C-FFFDF5098455}" presName="space" presStyleCnt="0"/>
      <dgm:spPr/>
    </dgm:pt>
    <dgm:pt modelId="{8BB2BBD8-41FD-453B-A73B-ED18CD0A9A47}" type="pres">
      <dgm:prSet presAssocID="{B0CDFCAB-E477-4736-A01E-290A56909A24}" presName="composite" presStyleCnt="0"/>
      <dgm:spPr/>
    </dgm:pt>
    <dgm:pt modelId="{83B60ABF-BA36-460F-B141-C487048882DF}" type="pres">
      <dgm:prSet presAssocID="{B0CDFCAB-E477-4736-A01E-290A56909A24}" presName="parTx" presStyleLbl="alignNode1" presStyleIdx="2" presStyleCnt="3">
        <dgm:presLayoutVars>
          <dgm:chMax val="0"/>
          <dgm:chPref val="0"/>
        </dgm:presLayoutVars>
      </dgm:prSet>
      <dgm:spPr/>
    </dgm:pt>
    <dgm:pt modelId="{CBEE8922-4156-4524-B598-F895E24E8316}" type="pres">
      <dgm:prSet presAssocID="{B0CDFCAB-E477-4736-A01E-290A56909A24}" presName="desTx" presStyleLbl="alignAccFollowNode1" presStyleIdx="2" presStyleCnt="3">
        <dgm:presLayoutVars/>
      </dgm:prSet>
      <dgm:spPr/>
    </dgm:pt>
  </dgm:ptLst>
  <dgm:cxnLst>
    <dgm:cxn modelId="{F680E406-AF4B-447A-8BE2-A80DFA366246}" type="presOf" srcId="{49C9C751-10BD-41C9-B058-1D50BE908F84}" destId="{2E2A198F-7CA1-47B4-A90F-3602B7C83022}" srcOrd="0" destOrd="0" presId="urn:microsoft.com/office/officeart/2016/7/layout/HorizontalActionList"/>
    <dgm:cxn modelId="{CBA98F3E-BB40-4484-81EF-9B98CC607454}" srcId="{9DA8BBEA-3BD6-4284-8863-D173F752178C}" destId="{49C9C751-10BD-41C9-B058-1D50BE908F84}" srcOrd="0" destOrd="0" parTransId="{4973A7F8-E4FF-4682-8989-84B33AEAE8AB}" sibTransId="{D0A03D93-7C1C-4365-AC5F-8A37C3AAC6E1}"/>
    <dgm:cxn modelId="{E52A605E-267F-481A-9195-5C6AC7B9B717}" type="presOf" srcId="{B65BE22B-42DE-4601-8B44-2DDEDB8D1267}" destId="{9C583E0D-0E48-4A78-ADF1-A5BD72A24911}" srcOrd="0" destOrd="0" presId="urn:microsoft.com/office/officeart/2016/7/layout/HorizontalActionList"/>
    <dgm:cxn modelId="{D672DB63-8196-4DC1-850C-22C696518DC2}" srcId="{B0CDFCAB-E477-4736-A01E-290A56909A24}" destId="{0C7F3DEE-FE2F-4924-A2AF-C77E9100688F}" srcOrd="0" destOrd="0" parTransId="{A399B546-EFBC-4523-A26A-13F19E74892B}" sibTransId="{51A91879-D479-446D-8396-B06CB363B4CE}"/>
    <dgm:cxn modelId="{1FDC0544-67D7-4768-9629-F31C772DF674}" srcId="{AED2877A-D9E8-418E-8676-30529204F7E7}" destId="{9DA8BBEA-3BD6-4284-8863-D173F752178C}" srcOrd="0" destOrd="0" parTransId="{E47A9950-0561-465E-819E-6367EE87636C}" sibTransId="{5EA4A96C-923B-4763-AC78-A5CE9161EA75}"/>
    <dgm:cxn modelId="{0D9BB86D-5AD3-4838-89E0-05944CD49A0E}" type="presOf" srcId="{B0CDFCAB-E477-4736-A01E-290A56909A24}" destId="{83B60ABF-BA36-460F-B141-C487048882DF}" srcOrd="0" destOrd="0" presId="urn:microsoft.com/office/officeart/2016/7/layout/HorizontalActionList"/>
    <dgm:cxn modelId="{5162D97B-C533-4791-9DFB-01DFE75A08DB}" type="presOf" srcId="{9DA8BBEA-3BD6-4284-8863-D173F752178C}" destId="{3CB67E95-2897-43D9-9514-348AD4FC280F}" srcOrd="0" destOrd="0" presId="urn:microsoft.com/office/officeart/2016/7/layout/HorizontalActionList"/>
    <dgm:cxn modelId="{B4A28C88-2BAC-4157-81F2-E8C72F7D736E}" srcId="{AED2877A-D9E8-418E-8676-30529204F7E7}" destId="{B65BE22B-42DE-4601-8B44-2DDEDB8D1267}" srcOrd="1" destOrd="0" parTransId="{B1DAB505-71B9-490C-8A94-A9B65854398B}" sibTransId="{8AEB6B02-7B40-4E55-971C-FFFDF5098455}"/>
    <dgm:cxn modelId="{F082248A-19A7-47AE-A998-A9846A7B5FED}" srcId="{B65BE22B-42DE-4601-8B44-2DDEDB8D1267}" destId="{FEE24DF0-E81D-4802-84BC-55C820F2AAB9}" srcOrd="0" destOrd="0" parTransId="{32F7A489-CE9D-486D-B66B-AA69863363D9}" sibTransId="{10FBE849-A17B-4C59-B28B-8A0F6C90E377}"/>
    <dgm:cxn modelId="{A8978791-9B90-4A63-ADB0-2AF7A365BC9A}" type="presOf" srcId="{FEE24DF0-E81D-4802-84BC-55C820F2AAB9}" destId="{639CCE10-BD42-48F6-9B07-C02FCEE7EBE8}" srcOrd="0" destOrd="0" presId="urn:microsoft.com/office/officeart/2016/7/layout/HorizontalActionList"/>
    <dgm:cxn modelId="{A3DB49AC-5AC8-4BD7-BF18-C0E3C35E4F5E}" type="presOf" srcId="{0C7F3DEE-FE2F-4924-A2AF-C77E9100688F}" destId="{CBEE8922-4156-4524-B598-F895E24E8316}" srcOrd="0" destOrd="0" presId="urn:microsoft.com/office/officeart/2016/7/layout/HorizontalActionList"/>
    <dgm:cxn modelId="{080B22BC-300E-4061-85E6-10852901103F}" srcId="{AED2877A-D9E8-418E-8676-30529204F7E7}" destId="{B0CDFCAB-E477-4736-A01E-290A56909A24}" srcOrd="2" destOrd="0" parTransId="{0C14EF21-D0AD-4BAC-9229-94FF69090A38}" sibTransId="{C6B8A9F9-25F4-4C46-A104-7FE46618B57C}"/>
    <dgm:cxn modelId="{C998EDD8-90CC-47ED-87A7-3143B0826ED2}" type="presOf" srcId="{AED2877A-D9E8-418E-8676-30529204F7E7}" destId="{51A2700E-4468-46BA-9C5C-CA495097DB29}" srcOrd="0" destOrd="0" presId="urn:microsoft.com/office/officeart/2016/7/layout/HorizontalActionList"/>
    <dgm:cxn modelId="{E1A6D96C-A026-428A-B53F-0F483CE831E3}" type="presParOf" srcId="{51A2700E-4468-46BA-9C5C-CA495097DB29}" destId="{F28BB7AA-8F1B-47F0-A916-3AD2B54091B4}" srcOrd="0" destOrd="0" presId="urn:microsoft.com/office/officeart/2016/7/layout/HorizontalActionList"/>
    <dgm:cxn modelId="{636AB37A-4CC4-4ADB-B4B0-5117CEB7A145}" type="presParOf" srcId="{F28BB7AA-8F1B-47F0-A916-3AD2B54091B4}" destId="{3CB67E95-2897-43D9-9514-348AD4FC280F}" srcOrd="0" destOrd="0" presId="urn:microsoft.com/office/officeart/2016/7/layout/HorizontalActionList"/>
    <dgm:cxn modelId="{DD5ED3D9-CF17-48BB-BE8A-9F6BB1BC0210}" type="presParOf" srcId="{F28BB7AA-8F1B-47F0-A916-3AD2B54091B4}" destId="{2E2A198F-7CA1-47B4-A90F-3602B7C83022}" srcOrd="1" destOrd="0" presId="urn:microsoft.com/office/officeart/2016/7/layout/HorizontalActionList"/>
    <dgm:cxn modelId="{5C5E2528-9CED-4D95-8653-98EC1EC4E021}" type="presParOf" srcId="{51A2700E-4468-46BA-9C5C-CA495097DB29}" destId="{F47A0024-5390-454A-80E1-053F642F8B05}" srcOrd="1" destOrd="0" presId="urn:microsoft.com/office/officeart/2016/7/layout/HorizontalActionList"/>
    <dgm:cxn modelId="{43D1BDB5-F7D5-49C7-9C50-AC46980268AF}" type="presParOf" srcId="{51A2700E-4468-46BA-9C5C-CA495097DB29}" destId="{0E319A6B-43A9-421E-AA19-07AA96FF0F62}" srcOrd="2" destOrd="0" presId="urn:microsoft.com/office/officeart/2016/7/layout/HorizontalActionList"/>
    <dgm:cxn modelId="{2386B8EE-BBB7-4592-A5F0-F8411D4A9465}" type="presParOf" srcId="{0E319A6B-43A9-421E-AA19-07AA96FF0F62}" destId="{9C583E0D-0E48-4A78-ADF1-A5BD72A24911}" srcOrd="0" destOrd="0" presId="urn:microsoft.com/office/officeart/2016/7/layout/HorizontalActionList"/>
    <dgm:cxn modelId="{F7CBB857-577F-4DFB-B244-1B31EEB921A6}" type="presParOf" srcId="{0E319A6B-43A9-421E-AA19-07AA96FF0F62}" destId="{639CCE10-BD42-48F6-9B07-C02FCEE7EBE8}" srcOrd="1" destOrd="0" presId="urn:microsoft.com/office/officeart/2016/7/layout/HorizontalActionList"/>
    <dgm:cxn modelId="{0C084CC4-5BB7-4108-9D7D-D5FE8E0F1541}" type="presParOf" srcId="{51A2700E-4468-46BA-9C5C-CA495097DB29}" destId="{146334DF-8794-4D29-A2DC-B7F9D7368331}" srcOrd="3" destOrd="0" presId="urn:microsoft.com/office/officeart/2016/7/layout/HorizontalActionList"/>
    <dgm:cxn modelId="{1B11ABAA-D7C8-48FD-B6B1-8A3BCF4F1F20}" type="presParOf" srcId="{51A2700E-4468-46BA-9C5C-CA495097DB29}" destId="{8BB2BBD8-41FD-453B-A73B-ED18CD0A9A47}" srcOrd="4" destOrd="0" presId="urn:microsoft.com/office/officeart/2016/7/layout/HorizontalActionList"/>
    <dgm:cxn modelId="{169E6409-3EAE-4475-A7BD-8255817AF4E5}" type="presParOf" srcId="{8BB2BBD8-41FD-453B-A73B-ED18CD0A9A47}" destId="{83B60ABF-BA36-460F-B141-C487048882DF}" srcOrd="0" destOrd="0" presId="urn:microsoft.com/office/officeart/2016/7/layout/HorizontalActionList"/>
    <dgm:cxn modelId="{53B6538F-73C6-4DF9-83F3-9AF814E2B95B}" type="presParOf" srcId="{8BB2BBD8-41FD-453B-A73B-ED18CD0A9A47}" destId="{CBEE8922-4156-4524-B598-F895E24E831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2877A-D9E8-418E-8676-30529204F7E7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A8BBEA-3BD6-4284-8863-D173F752178C}">
      <dgm:prSet/>
      <dgm:spPr/>
      <dgm:t>
        <a:bodyPr/>
        <a:lstStyle/>
        <a:p>
          <a:r>
            <a:rPr lang="en-US" dirty="0"/>
            <a:t>Have</a:t>
          </a:r>
        </a:p>
      </dgm:t>
    </dgm:pt>
    <dgm:pt modelId="{E47A9950-0561-465E-819E-6367EE87636C}" type="parTrans" cxnId="{1FDC0544-67D7-4768-9629-F31C772DF674}">
      <dgm:prSet/>
      <dgm:spPr/>
      <dgm:t>
        <a:bodyPr/>
        <a:lstStyle/>
        <a:p>
          <a:endParaRPr lang="en-US"/>
        </a:p>
      </dgm:t>
    </dgm:pt>
    <dgm:pt modelId="{5EA4A96C-923B-4763-AC78-A5CE9161EA75}" type="sibTrans" cxnId="{1FDC0544-67D7-4768-9629-F31C772DF674}">
      <dgm:prSet/>
      <dgm:spPr/>
      <dgm:t>
        <a:bodyPr/>
        <a:lstStyle/>
        <a:p>
          <a:endParaRPr lang="en-US"/>
        </a:p>
      </dgm:t>
    </dgm:pt>
    <dgm:pt modelId="{49C9C751-10BD-41C9-B058-1D50BE908F84}">
      <dgm:prSet custT="1"/>
      <dgm:spPr/>
      <dgm:t>
        <a:bodyPr/>
        <a:lstStyle/>
        <a:p>
          <a:r>
            <a:rPr lang="en-US" altLang="en-US" sz="2800" dirty="0"/>
            <a:t>Having positive expectations of people can boost their </a:t>
          </a:r>
          <a:r>
            <a:rPr lang="en-US" altLang="en-US" sz="2800" b="1" u="sng" dirty="0">
              <a:solidFill>
                <a:schemeClr val="tx1"/>
              </a:solidFill>
            </a:rPr>
            <a:t>self esteem</a:t>
          </a:r>
          <a:endParaRPr lang="en-US" sz="2800" dirty="0"/>
        </a:p>
      </dgm:t>
    </dgm:pt>
    <dgm:pt modelId="{4973A7F8-E4FF-4682-8989-84B33AEAE8AB}" type="parTrans" cxnId="{CBA98F3E-BB40-4484-81EF-9B98CC607454}">
      <dgm:prSet/>
      <dgm:spPr/>
      <dgm:t>
        <a:bodyPr/>
        <a:lstStyle/>
        <a:p>
          <a:endParaRPr lang="en-US"/>
        </a:p>
      </dgm:t>
    </dgm:pt>
    <dgm:pt modelId="{D0A03D93-7C1C-4365-AC5F-8A37C3AAC6E1}" type="sibTrans" cxnId="{CBA98F3E-BB40-4484-81EF-9B98CC607454}">
      <dgm:prSet/>
      <dgm:spPr/>
      <dgm:t>
        <a:bodyPr/>
        <a:lstStyle/>
        <a:p>
          <a:endParaRPr lang="en-US"/>
        </a:p>
      </dgm:t>
    </dgm:pt>
    <dgm:pt modelId="{B65BE22B-42DE-4601-8B44-2DDEDB8D1267}">
      <dgm:prSet/>
      <dgm:spPr/>
      <dgm:t>
        <a:bodyPr/>
        <a:lstStyle/>
        <a:p>
          <a:r>
            <a:rPr lang="en-US" dirty="0"/>
            <a:t>Be</a:t>
          </a:r>
        </a:p>
      </dgm:t>
    </dgm:pt>
    <dgm:pt modelId="{B1DAB505-71B9-490C-8A94-A9B65854398B}" type="parTrans" cxnId="{B4A28C88-2BAC-4157-81F2-E8C72F7D736E}">
      <dgm:prSet/>
      <dgm:spPr/>
      <dgm:t>
        <a:bodyPr/>
        <a:lstStyle/>
        <a:p>
          <a:endParaRPr lang="en-US"/>
        </a:p>
      </dgm:t>
    </dgm:pt>
    <dgm:pt modelId="{8AEB6B02-7B40-4E55-971C-FFFDF5098455}" type="sibTrans" cxnId="{B4A28C88-2BAC-4157-81F2-E8C72F7D736E}">
      <dgm:prSet/>
      <dgm:spPr/>
      <dgm:t>
        <a:bodyPr/>
        <a:lstStyle/>
        <a:p>
          <a:endParaRPr lang="en-US"/>
        </a:p>
      </dgm:t>
    </dgm:pt>
    <dgm:pt modelId="{FEE24DF0-E81D-4802-84BC-55C820F2AAB9}">
      <dgm:prSet/>
      <dgm:spPr/>
      <dgm:t>
        <a:bodyPr/>
        <a:lstStyle/>
        <a:p>
          <a:endParaRPr lang="en-US" sz="1900" dirty="0"/>
        </a:p>
      </dgm:t>
    </dgm:pt>
    <dgm:pt modelId="{32F7A489-CE9D-486D-B66B-AA69863363D9}" type="parTrans" cxnId="{F082248A-19A7-47AE-A998-A9846A7B5FED}">
      <dgm:prSet/>
      <dgm:spPr/>
      <dgm:t>
        <a:bodyPr/>
        <a:lstStyle/>
        <a:p>
          <a:endParaRPr lang="en-US"/>
        </a:p>
      </dgm:t>
    </dgm:pt>
    <dgm:pt modelId="{10FBE849-A17B-4C59-B28B-8A0F6C90E377}" type="sibTrans" cxnId="{F082248A-19A7-47AE-A998-A9846A7B5FED}">
      <dgm:prSet/>
      <dgm:spPr/>
      <dgm:t>
        <a:bodyPr/>
        <a:lstStyle/>
        <a:p>
          <a:endParaRPr lang="en-US"/>
        </a:p>
      </dgm:t>
    </dgm:pt>
    <dgm:pt modelId="{B0CDFCAB-E477-4736-A01E-290A56909A24}">
      <dgm:prSet/>
      <dgm:spPr/>
      <dgm:t>
        <a:bodyPr/>
        <a:lstStyle/>
        <a:p>
          <a:r>
            <a:rPr lang="en-US" altLang="en-US" dirty="0"/>
            <a:t>Consider </a:t>
          </a:r>
          <a:endParaRPr lang="en-US" dirty="0"/>
        </a:p>
      </dgm:t>
    </dgm:pt>
    <dgm:pt modelId="{0C14EF21-D0AD-4BAC-9229-94FF69090A38}" type="parTrans" cxnId="{080B22BC-300E-4061-85E6-10852901103F}">
      <dgm:prSet/>
      <dgm:spPr/>
      <dgm:t>
        <a:bodyPr/>
        <a:lstStyle/>
        <a:p>
          <a:endParaRPr lang="en-US"/>
        </a:p>
      </dgm:t>
    </dgm:pt>
    <dgm:pt modelId="{C6B8A9F9-25F4-4C46-A104-7FE46618B57C}" type="sibTrans" cxnId="{080B22BC-300E-4061-85E6-10852901103F}">
      <dgm:prSet/>
      <dgm:spPr/>
      <dgm:t>
        <a:bodyPr/>
        <a:lstStyle/>
        <a:p>
          <a:endParaRPr lang="en-US"/>
        </a:p>
      </dgm:t>
    </dgm:pt>
    <dgm:pt modelId="{0C7F3DEE-FE2F-4924-A2AF-C77E9100688F}">
      <dgm:prSet/>
      <dgm:spPr/>
      <dgm:t>
        <a:bodyPr/>
        <a:lstStyle/>
        <a:p>
          <a:endParaRPr lang="en-US" sz="1800" dirty="0"/>
        </a:p>
      </dgm:t>
    </dgm:pt>
    <dgm:pt modelId="{A399B546-EFBC-4523-A26A-13F19E74892B}" type="parTrans" cxnId="{D672DB63-8196-4DC1-850C-22C696518DC2}">
      <dgm:prSet/>
      <dgm:spPr/>
      <dgm:t>
        <a:bodyPr/>
        <a:lstStyle/>
        <a:p>
          <a:endParaRPr lang="en-US"/>
        </a:p>
      </dgm:t>
    </dgm:pt>
    <dgm:pt modelId="{51A91879-D479-446D-8396-B06CB363B4CE}" type="sibTrans" cxnId="{D672DB63-8196-4DC1-850C-22C696518DC2}">
      <dgm:prSet/>
      <dgm:spPr/>
      <dgm:t>
        <a:bodyPr/>
        <a:lstStyle/>
        <a:p>
          <a:endParaRPr lang="en-US"/>
        </a:p>
      </dgm:t>
    </dgm:pt>
    <dgm:pt modelId="{936F9725-1EA2-4B18-9425-23A438ECE034}">
      <dgm:prSet custT="1"/>
      <dgm:spPr/>
      <dgm:t>
        <a:bodyPr/>
        <a:lstStyle/>
        <a:p>
          <a:r>
            <a:rPr lang="en-US" altLang="en-US" sz="2800" dirty="0"/>
            <a:t>Be an </a:t>
          </a:r>
          <a:r>
            <a:rPr lang="en-US" altLang="en-US" sz="2800" dirty="0">
              <a:solidFill>
                <a:schemeClr val="tx1"/>
              </a:solidFill>
            </a:rPr>
            <a:t>appropriate</a:t>
          </a:r>
          <a:r>
            <a:rPr lang="en-US" altLang="en-US" sz="2800" dirty="0">
              <a:solidFill>
                <a:schemeClr val="bg1"/>
              </a:solidFill>
            </a:rPr>
            <a:t> </a:t>
          </a:r>
          <a:r>
            <a:rPr lang="en-US" altLang="en-US" sz="2800" b="1" u="sng" dirty="0">
              <a:solidFill>
                <a:schemeClr val="tx1"/>
              </a:solidFill>
            </a:rPr>
            <a:t>role</a:t>
          </a:r>
          <a:r>
            <a:rPr lang="en-US" altLang="en-US" sz="2800" dirty="0">
              <a:solidFill>
                <a:schemeClr val="bg1"/>
              </a:solidFill>
            </a:rPr>
            <a:t> </a:t>
          </a:r>
          <a:r>
            <a:rPr lang="en-US" altLang="en-US" sz="2800" dirty="0"/>
            <a:t>model</a:t>
          </a:r>
        </a:p>
      </dgm:t>
    </dgm:pt>
    <dgm:pt modelId="{3E2B7D93-0223-4312-B429-202A00C3212B}" type="parTrans" cxnId="{EE5BC699-1236-489B-833D-143EDEEE3655}">
      <dgm:prSet/>
      <dgm:spPr/>
      <dgm:t>
        <a:bodyPr/>
        <a:lstStyle/>
        <a:p>
          <a:endParaRPr lang="en-US"/>
        </a:p>
      </dgm:t>
    </dgm:pt>
    <dgm:pt modelId="{C84495D0-3591-478A-B65B-211DBEEC5D38}" type="sibTrans" cxnId="{EE5BC699-1236-489B-833D-143EDEEE3655}">
      <dgm:prSet/>
      <dgm:spPr/>
      <dgm:t>
        <a:bodyPr/>
        <a:lstStyle/>
        <a:p>
          <a:endParaRPr lang="en-US"/>
        </a:p>
      </dgm:t>
    </dgm:pt>
    <dgm:pt modelId="{BE489B80-39EF-4150-81DC-1799413DD6C4}">
      <dgm:prSet custT="1"/>
      <dgm:spPr/>
      <dgm:t>
        <a:bodyPr/>
        <a:lstStyle/>
        <a:p>
          <a:r>
            <a:rPr lang="en-US" altLang="en-US" sz="2800" dirty="0"/>
            <a:t>Consider your </a:t>
          </a:r>
          <a:r>
            <a:rPr lang="en-US" altLang="en-US" sz="2800" dirty="0">
              <a:solidFill>
                <a:schemeClr val="tx1"/>
              </a:solidFill>
            </a:rPr>
            <a:t>tone of voice in </a:t>
          </a:r>
          <a:r>
            <a:rPr lang="en-US" altLang="en-US" sz="2800" dirty="0"/>
            <a:t>giving instructions</a:t>
          </a:r>
        </a:p>
      </dgm:t>
    </dgm:pt>
    <dgm:pt modelId="{4D020199-7E5D-44C6-9307-03D1A58AA713}" type="parTrans" cxnId="{5C6D4713-9D30-4183-A039-2FECDE57BE09}">
      <dgm:prSet/>
      <dgm:spPr/>
      <dgm:t>
        <a:bodyPr/>
        <a:lstStyle/>
        <a:p>
          <a:endParaRPr lang="en-US"/>
        </a:p>
      </dgm:t>
    </dgm:pt>
    <dgm:pt modelId="{AD3CCA8D-0BC3-4B1B-A6E9-8D5FBD3C6BC9}" type="sibTrans" cxnId="{5C6D4713-9D30-4183-A039-2FECDE57BE09}">
      <dgm:prSet/>
      <dgm:spPr/>
      <dgm:t>
        <a:bodyPr/>
        <a:lstStyle/>
        <a:p>
          <a:endParaRPr lang="en-US"/>
        </a:p>
      </dgm:t>
    </dgm:pt>
    <dgm:pt modelId="{51A2700E-4468-46BA-9C5C-CA495097DB29}" type="pres">
      <dgm:prSet presAssocID="{AED2877A-D9E8-418E-8676-30529204F7E7}" presName="Name0" presStyleCnt="0">
        <dgm:presLayoutVars>
          <dgm:dir/>
          <dgm:animLvl val="lvl"/>
          <dgm:resizeHandles val="exact"/>
        </dgm:presLayoutVars>
      </dgm:prSet>
      <dgm:spPr/>
    </dgm:pt>
    <dgm:pt modelId="{F28BB7AA-8F1B-47F0-A916-3AD2B54091B4}" type="pres">
      <dgm:prSet presAssocID="{9DA8BBEA-3BD6-4284-8863-D173F752178C}" presName="composite" presStyleCnt="0"/>
      <dgm:spPr/>
    </dgm:pt>
    <dgm:pt modelId="{3CB67E95-2897-43D9-9514-348AD4FC280F}" type="pres">
      <dgm:prSet presAssocID="{9DA8BBEA-3BD6-4284-8863-D173F752178C}" presName="parTx" presStyleLbl="alignNode1" presStyleIdx="0" presStyleCnt="3">
        <dgm:presLayoutVars>
          <dgm:chMax val="0"/>
          <dgm:chPref val="0"/>
        </dgm:presLayoutVars>
      </dgm:prSet>
      <dgm:spPr/>
    </dgm:pt>
    <dgm:pt modelId="{2E2A198F-7CA1-47B4-A90F-3602B7C83022}" type="pres">
      <dgm:prSet presAssocID="{9DA8BBEA-3BD6-4284-8863-D173F752178C}" presName="desTx" presStyleLbl="alignAccFollowNode1" presStyleIdx="0" presStyleCnt="3" custScaleX="120082">
        <dgm:presLayoutVars/>
      </dgm:prSet>
      <dgm:spPr/>
    </dgm:pt>
    <dgm:pt modelId="{F47A0024-5390-454A-80E1-053F642F8B05}" type="pres">
      <dgm:prSet presAssocID="{5EA4A96C-923B-4763-AC78-A5CE9161EA75}" presName="space" presStyleCnt="0"/>
      <dgm:spPr/>
    </dgm:pt>
    <dgm:pt modelId="{0E319A6B-43A9-421E-AA19-07AA96FF0F62}" type="pres">
      <dgm:prSet presAssocID="{B65BE22B-42DE-4601-8B44-2DDEDB8D1267}" presName="composite" presStyleCnt="0"/>
      <dgm:spPr/>
    </dgm:pt>
    <dgm:pt modelId="{9C583E0D-0E48-4A78-ADF1-A5BD72A24911}" type="pres">
      <dgm:prSet presAssocID="{B65BE22B-42DE-4601-8B44-2DDEDB8D1267}" presName="parTx" presStyleLbl="alignNode1" presStyleIdx="1" presStyleCnt="3">
        <dgm:presLayoutVars>
          <dgm:chMax val="0"/>
          <dgm:chPref val="0"/>
        </dgm:presLayoutVars>
      </dgm:prSet>
      <dgm:spPr/>
    </dgm:pt>
    <dgm:pt modelId="{639CCE10-BD42-48F6-9B07-C02FCEE7EBE8}" type="pres">
      <dgm:prSet presAssocID="{B65BE22B-42DE-4601-8B44-2DDEDB8D1267}" presName="desTx" presStyleLbl="alignAccFollowNode1" presStyleIdx="1" presStyleCnt="3" custScaleX="104462">
        <dgm:presLayoutVars/>
      </dgm:prSet>
      <dgm:spPr/>
    </dgm:pt>
    <dgm:pt modelId="{146334DF-8794-4D29-A2DC-B7F9D7368331}" type="pres">
      <dgm:prSet presAssocID="{8AEB6B02-7B40-4E55-971C-FFFDF5098455}" presName="space" presStyleCnt="0"/>
      <dgm:spPr/>
    </dgm:pt>
    <dgm:pt modelId="{8BB2BBD8-41FD-453B-A73B-ED18CD0A9A47}" type="pres">
      <dgm:prSet presAssocID="{B0CDFCAB-E477-4736-A01E-290A56909A24}" presName="composite" presStyleCnt="0"/>
      <dgm:spPr/>
    </dgm:pt>
    <dgm:pt modelId="{83B60ABF-BA36-460F-B141-C487048882DF}" type="pres">
      <dgm:prSet presAssocID="{B0CDFCAB-E477-4736-A01E-290A56909A24}" presName="parTx" presStyleLbl="alignNode1" presStyleIdx="2" presStyleCnt="3">
        <dgm:presLayoutVars>
          <dgm:chMax val="0"/>
          <dgm:chPref val="0"/>
        </dgm:presLayoutVars>
      </dgm:prSet>
      <dgm:spPr/>
    </dgm:pt>
    <dgm:pt modelId="{CBEE8922-4156-4524-B598-F895E24E8316}" type="pres">
      <dgm:prSet presAssocID="{B0CDFCAB-E477-4736-A01E-290A56909A24}" presName="desTx" presStyleLbl="alignAccFollowNode1" presStyleIdx="2" presStyleCnt="3">
        <dgm:presLayoutVars/>
      </dgm:prSet>
      <dgm:spPr/>
    </dgm:pt>
  </dgm:ptLst>
  <dgm:cxnLst>
    <dgm:cxn modelId="{6E01C905-C805-42F9-B603-648CAC0554F6}" type="presOf" srcId="{936F9725-1EA2-4B18-9425-23A438ECE034}" destId="{639CCE10-BD42-48F6-9B07-C02FCEE7EBE8}" srcOrd="0" destOrd="1" presId="urn:microsoft.com/office/officeart/2016/7/layout/HorizontalActionList"/>
    <dgm:cxn modelId="{F680E406-AF4B-447A-8BE2-A80DFA366246}" type="presOf" srcId="{49C9C751-10BD-41C9-B058-1D50BE908F84}" destId="{2E2A198F-7CA1-47B4-A90F-3602B7C83022}" srcOrd="0" destOrd="0" presId="urn:microsoft.com/office/officeart/2016/7/layout/HorizontalActionList"/>
    <dgm:cxn modelId="{5C6D4713-9D30-4183-A039-2FECDE57BE09}" srcId="{B0CDFCAB-E477-4736-A01E-290A56909A24}" destId="{BE489B80-39EF-4150-81DC-1799413DD6C4}" srcOrd="1" destOrd="0" parTransId="{4D020199-7E5D-44C6-9307-03D1A58AA713}" sibTransId="{AD3CCA8D-0BC3-4B1B-A6E9-8D5FBD3C6BC9}"/>
    <dgm:cxn modelId="{A7D2021B-BDB1-4E4A-BC58-EBC2F7118426}" type="presOf" srcId="{BE489B80-39EF-4150-81DC-1799413DD6C4}" destId="{CBEE8922-4156-4524-B598-F895E24E8316}" srcOrd="0" destOrd="1" presId="urn:microsoft.com/office/officeart/2016/7/layout/HorizontalActionList"/>
    <dgm:cxn modelId="{CBA98F3E-BB40-4484-81EF-9B98CC607454}" srcId="{9DA8BBEA-3BD6-4284-8863-D173F752178C}" destId="{49C9C751-10BD-41C9-B058-1D50BE908F84}" srcOrd="0" destOrd="0" parTransId="{4973A7F8-E4FF-4682-8989-84B33AEAE8AB}" sibTransId="{D0A03D93-7C1C-4365-AC5F-8A37C3AAC6E1}"/>
    <dgm:cxn modelId="{E52A605E-267F-481A-9195-5C6AC7B9B717}" type="presOf" srcId="{B65BE22B-42DE-4601-8B44-2DDEDB8D1267}" destId="{9C583E0D-0E48-4A78-ADF1-A5BD72A24911}" srcOrd="0" destOrd="0" presId="urn:microsoft.com/office/officeart/2016/7/layout/HorizontalActionList"/>
    <dgm:cxn modelId="{D672DB63-8196-4DC1-850C-22C696518DC2}" srcId="{B0CDFCAB-E477-4736-A01E-290A56909A24}" destId="{0C7F3DEE-FE2F-4924-A2AF-C77E9100688F}" srcOrd="0" destOrd="0" parTransId="{A399B546-EFBC-4523-A26A-13F19E74892B}" sibTransId="{51A91879-D479-446D-8396-B06CB363B4CE}"/>
    <dgm:cxn modelId="{1FDC0544-67D7-4768-9629-F31C772DF674}" srcId="{AED2877A-D9E8-418E-8676-30529204F7E7}" destId="{9DA8BBEA-3BD6-4284-8863-D173F752178C}" srcOrd="0" destOrd="0" parTransId="{E47A9950-0561-465E-819E-6367EE87636C}" sibTransId="{5EA4A96C-923B-4763-AC78-A5CE9161EA75}"/>
    <dgm:cxn modelId="{0D9BB86D-5AD3-4838-89E0-05944CD49A0E}" type="presOf" srcId="{B0CDFCAB-E477-4736-A01E-290A56909A24}" destId="{83B60ABF-BA36-460F-B141-C487048882DF}" srcOrd="0" destOrd="0" presId="urn:microsoft.com/office/officeart/2016/7/layout/HorizontalActionList"/>
    <dgm:cxn modelId="{5162D97B-C533-4791-9DFB-01DFE75A08DB}" type="presOf" srcId="{9DA8BBEA-3BD6-4284-8863-D173F752178C}" destId="{3CB67E95-2897-43D9-9514-348AD4FC280F}" srcOrd="0" destOrd="0" presId="urn:microsoft.com/office/officeart/2016/7/layout/HorizontalActionList"/>
    <dgm:cxn modelId="{B4A28C88-2BAC-4157-81F2-E8C72F7D736E}" srcId="{AED2877A-D9E8-418E-8676-30529204F7E7}" destId="{B65BE22B-42DE-4601-8B44-2DDEDB8D1267}" srcOrd="1" destOrd="0" parTransId="{B1DAB505-71B9-490C-8A94-A9B65854398B}" sibTransId="{8AEB6B02-7B40-4E55-971C-FFFDF5098455}"/>
    <dgm:cxn modelId="{F082248A-19A7-47AE-A998-A9846A7B5FED}" srcId="{B65BE22B-42DE-4601-8B44-2DDEDB8D1267}" destId="{FEE24DF0-E81D-4802-84BC-55C820F2AAB9}" srcOrd="0" destOrd="0" parTransId="{32F7A489-CE9D-486D-B66B-AA69863363D9}" sibTransId="{10FBE849-A17B-4C59-B28B-8A0F6C90E377}"/>
    <dgm:cxn modelId="{A8978791-9B90-4A63-ADB0-2AF7A365BC9A}" type="presOf" srcId="{FEE24DF0-E81D-4802-84BC-55C820F2AAB9}" destId="{639CCE10-BD42-48F6-9B07-C02FCEE7EBE8}" srcOrd="0" destOrd="0" presId="urn:microsoft.com/office/officeart/2016/7/layout/HorizontalActionList"/>
    <dgm:cxn modelId="{EE5BC699-1236-489B-833D-143EDEEE3655}" srcId="{B65BE22B-42DE-4601-8B44-2DDEDB8D1267}" destId="{936F9725-1EA2-4B18-9425-23A438ECE034}" srcOrd="1" destOrd="0" parTransId="{3E2B7D93-0223-4312-B429-202A00C3212B}" sibTransId="{C84495D0-3591-478A-B65B-211DBEEC5D38}"/>
    <dgm:cxn modelId="{A3DB49AC-5AC8-4BD7-BF18-C0E3C35E4F5E}" type="presOf" srcId="{0C7F3DEE-FE2F-4924-A2AF-C77E9100688F}" destId="{CBEE8922-4156-4524-B598-F895E24E8316}" srcOrd="0" destOrd="0" presId="urn:microsoft.com/office/officeart/2016/7/layout/HorizontalActionList"/>
    <dgm:cxn modelId="{080B22BC-300E-4061-85E6-10852901103F}" srcId="{AED2877A-D9E8-418E-8676-30529204F7E7}" destId="{B0CDFCAB-E477-4736-A01E-290A56909A24}" srcOrd="2" destOrd="0" parTransId="{0C14EF21-D0AD-4BAC-9229-94FF69090A38}" sibTransId="{C6B8A9F9-25F4-4C46-A104-7FE46618B57C}"/>
    <dgm:cxn modelId="{C998EDD8-90CC-47ED-87A7-3143B0826ED2}" type="presOf" srcId="{AED2877A-D9E8-418E-8676-30529204F7E7}" destId="{51A2700E-4468-46BA-9C5C-CA495097DB29}" srcOrd="0" destOrd="0" presId="urn:microsoft.com/office/officeart/2016/7/layout/HorizontalActionList"/>
    <dgm:cxn modelId="{E1A6D96C-A026-428A-B53F-0F483CE831E3}" type="presParOf" srcId="{51A2700E-4468-46BA-9C5C-CA495097DB29}" destId="{F28BB7AA-8F1B-47F0-A916-3AD2B54091B4}" srcOrd="0" destOrd="0" presId="urn:microsoft.com/office/officeart/2016/7/layout/HorizontalActionList"/>
    <dgm:cxn modelId="{636AB37A-4CC4-4ADB-B4B0-5117CEB7A145}" type="presParOf" srcId="{F28BB7AA-8F1B-47F0-A916-3AD2B54091B4}" destId="{3CB67E95-2897-43D9-9514-348AD4FC280F}" srcOrd="0" destOrd="0" presId="urn:microsoft.com/office/officeart/2016/7/layout/HorizontalActionList"/>
    <dgm:cxn modelId="{DD5ED3D9-CF17-48BB-BE8A-9F6BB1BC0210}" type="presParOf" srcId="{F28BB7AA-8F1B-47F0-A916-3AD2B54091B4}" destId="{2E2A198F-7CA1-47B4-A90F-3602B7C83022}" srcOrd="1" destOrd="0" presId="urn:microsoft.com/office/officeart/2016/7/layout/HorizontalActionList"/>
    <dgm:cxn modelId="{5C5E2528-9CED-4D95-8653-98EC1EC4E021}" type="presParOf" srcId="{51A2700E-4468-46BA-9C5C-CA495097DB29}" destId="{F47A0024-5390-454A-80E1-053F642F8B05}" srcOrd="1" destOrd="0" presId="urn:microsoft.com/office/officeart/2016/7/layout/HorizontalActionList"/>
    <dgm:cxn modelId="{43D1BDB5-F7D5-49C7-9C50-AC46980268AF}" type="presParOf" srcId="{51A2700E-4468-46BA-9C5C-CA495097DB29}" destId="{0E319A6B-43A9-421E-AA19-07AA96FF0F62}" srcOrd="2" destOrd="0" presId="urn:microsoft.com/office/officeart/2016/7/layout/HorizontalActionList"/>
    <dgm:cxn modelId="{2386B8EE-BBB7-4592-A5F0-F8411D4A9465}" type="presParOf" srcId="{0E319A6B-43A9-421E-AA19-07AA96FF0F62}" destId="{9C583E0D-0E48-4A78-ADF1-A5BD72A24911}" srcOrd="0" destOrd="0" presId="urn:microsoft.com/office/officeart/2016/7/layout/HorizontalActionList"/>
    <dgm:cxn modelId="{F7CBB857-577F-4DFB-B244-1B31EEB921A6}" type="presParOf" srcId="{0E319A6B-43A9-421E-AA19-07AA96FF0F62}" destId="{639CCE10-BD42-48F6-9B07-C02FCEE7EBE8}" srcOrd="1" destOrd="0" presId="urn:microsoft.com/office/officeart/2016/7/layout/HorizontalActionList"/>
    <dgm:cxn modelId="{0C084CC4-5BB7-4108-9D7D-D5FE8E0F1541}" type="presParOf" srcId="{51A2700E-4468-46BA-9C5C-CA495097DB29}" destId="{146334DF-8794-4D29-A2DC-B7F9D7368331}" srcOrd="3" destOrd="0" presId="urn:microsoft.com/office/officeart/2016/7/layout/HorizontalActionList"/>
    <dgm:cxn modelId="{1B11ABAA-D7C8-48FD-B6B1-8A3BCF4F1F20}" type="presParOf" srcId="{51A2700E-4468-46BA-9C5C-CA495097DB29}" destId="{8BB2BBD8-41FD-453B-A73B-ED18CD0A9A47}" srcOrd="4" destOrd="0" presId="urn:microsoft.com/office/officeart/2016/7/layout/HorizontalActionList"/>
    <dgm:cxn modelId="{169E6409-3EAE-4475-A7BD-8255817AF4E5}" type="presParOf" srcId="{8BB2BBD8-41FD-453B-A73B-ED18CD0A9A47}" destId="{83B60ABF-BA36-460F-B141-C487048882DF}" srcOrd="0" destOrd="0" presId="urn:microsoft.com/office/officeart/2016/7/layout/HorizontalActionList"/>
    <dgm:cxn modelId="{53B6538F-73C6-4DF9-83F3-9AF814E2B95B}" type="presParOf" srcId="{8BB2BBD8-41FD-453B-A73B-ED18CD0A9A47}" destId="{CBEE8922-4156-4524-B598-F895E24E831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96F5A5-4B22-4EB7-876D-1CF27E0EFA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CE668-E871-495E-AC8F-E232018B8C26}">
      <dgm:prSet custT="1"/>
      <dgm:spPr/>
      <dgm:t>
        <a:bodyPr/>
        <a:lstStyle/>
        <a:p>
          <a:r>
            <a:rPr lang="en-US" sz="2800" dirty="0"/>
            <a:t>Does the behavior:</a:t>
          </a:r>
        </a:p>
      </dgm:t>
    </dgm:pt>
    <dgm:pt modelId="{48808A2A-6605-4C68-AB46-C5EF4A4DD8D9}" type="parTrans" cxnId="{4E72DE70-55BB-4F2E-9637-C60283027EF2}">
      <dgm:prSet/>
      <dgm:spPr/>
      <dgm:t>
        <a:bodyPr/>
        <a:lstStyle/>
        <a:p>
          <a:endParaRPr lang="en-US"/>
        </a:p>
      </dgm:t>
    </dgm:pt>
    <dgm:pt modelId="{0622E797-72B6-4455-8465-EA3E98BF64BB}" type="sibTrans" cxnId="{4E72DE70-55BB-4F2E-9637-C60283027EF2}">
      <dgm:prSet/>
      <dgm:spPr/>
      <dgm:t>
        <a:bodyPr/>
        <a:lstStyle/>
        <a:p>
          <a:endParaRPr lang="en-US"/>
        </a:p>
      </dgm:t>
    </dgm:pt>
    <dgm:pt modelId="{D41F42E0-5083-4447-9DF0-A2FE16912AC6}">
      <dgm:prSet custT="1"/>
      <dgm:spPr/>
      <dgm:t>
        <a:bodyPr/>
        <a:lstStyle/>
        <a:p>
          <a:r>
            <a:rPr lang="en-US" sz="2800" dirty="0"/>
            <a:t>threaten the physical well-being of the person? </a:t>
          </a:r>
        </a:p>
      </dgm:t>
    </dgm:pt>
    <dgm:pt modelId="{BD8ABC4D-8120-4209-A372-919638CFB407}" type="parTrans" cxnId="{BCEABBF6-DAF5-4355-AECB-5F18198C04B4}">
      <dgm:prSet/>
      <dgm:spPr/>
      <dgm:t>
        <a:bodyPr/>
        <a:lstStyle/>
        <a:p>
          <a:endParaRPr lang="en-US"/>
        </a:p>
      </dgm:t>
    </dgm:pt>
    <dgm:pt modelId="{A8247EFC-5EA8-4496-BA71-452657D5A7B9}" type="sibTrans" cxnId="{BCEABBF6-DAF5-4355-AECB-5F18198C04B4}">
      <dgm:prSet/>
      <dgm:spPr/>
      <dgm:t>
        <a:bodyPr/>
        <a:lstStyle/>
        <a:p>
          <a:endParaRPr lang="en-US"/>
        </a:p>
      </dgm:t>
    </dgm:pt>
    <dgm:pt modelId="{71169DFB-6EDF-48C2-A0CC-1DB7AB49570B}">
      <dgm:prSet custT="1"/>
      <dgm:spPr/>
      <dgm:t>
        <a:bodyPr/>
        <a:lstStyle/>
        <a:p>
          <a:r>
            <a:rPr lang="en-US" sz="2800" dirty="0"/>
            <a:t>interfere with acceptance by peers without disabilities? </a:t>
          </a:r>
        </a:p>
      </dgm:t>
    </dgm:pt>
    <dgm:pt modelId="{C50474D7-B620-4FA5-AB45-FCB30337DC92}" type="parTrans" cxnId="{2158A31A-D348-49BA-AFDC-F6A3EDB42B03}">
      <dgm:prSet/>
      <dgm:spPr/>
      <dgm:t>
        <a:bodyPr/>
        <a:lstStyle/>
        <a:p>
          <a:endParaRPr lang="en-US"/>
        </a:p>
      </dgm:t>
    </dgm:pt>
    <dgm:pt modelId="{03FC654B-F280-4C42-84FC-87598D30D8EB}" type="sibTrans" cxnId="{2158A31A-D348-49BA-AFDC-F6A3EDB42B03}">
      <dgm:prSet/>
      <dgm:spPr/>
      <dgm:t>
        <a:bodyPr/>
        <a:lstStyle/>
        <a:p>
          <a:endParaRPr lang="en-US"/>
        </a:p>
      </dgm:t>
    </dgm:pt>
    <dgm:pt modelId="{51B14BC9-1443-453E-A6BD-E44AABF93C9B}">
      <dgm:prSet custT="1"/>
      <dgm:spPr/>
      <dgm:t>
        <a:bodyPr/>
        <a:lstStyle/>
        <a:p>
          <a:r>
            <a:rPr lang="en-US" sz="2800" dirty="0"/>
            <a:t>result in </a:t>
          </a:r>
          <a:r>
            <a:rPr lang="en-US" sz="2800" b="1" u="sng" dirty="0"/>
            <a:t>destruction</a:t>
          </a:r>
          <a:r>
            <a:rPr lang="en-US" sz="2800" dirty="0"/>
            <a:t> of property? </a:t>
          </a:r>
        </a:p>
      </dgm:t>
    </dgm:pt>
    <dgm:pt modelId="{23FC6697-E28F-41B8-9809-B9C5EF66BF39}" type="parTrans" cxnId="{129CFCD7-67B1-4F0E-9005-E1BA7B993EDF}">
      <dgm:prSet/>
      <dgm:spPr/>
      <dgm:t>
        <a:bodyPr/>
        <a:lstStyle/>
        <a:p>
          <a:endParaRPr lang="en-US"/>
        </a:p>
      </dgm:t>
    </dgm:pt>
    <dgm:pt modelId="{4E6691E5-D681-4D20-B068-93B94EC32F1E}" type="sibTrans" cxnId="{129CFCD7-67B1-4F0E-9005-E1BA7B993EDF}">
      <dgm:prSet/>
      <dgm:spPr/>
      <dgm:t>
        <a:bodyPr/>
        <a:lstStyle/>
        <a:p>
          <a:endParaRPr lang="en-US"/>
        </a:p>
      </dgm:t>
    </dgm:pt>
    <dgm:pt modelId="{10F6A813-B756-4978-B984-70863862D3D3}">
      <dgm:prSet custT="1"/>
      <dgm:spPr/>
      <dgm:t>
        <a:bodyPr/>
        <a:lstStyle/>
        <a:p>
          <a:r>
            <a:rPr lang="en-US" sz="2800" dirty="0"/>
            <a:t>become more </a:t>
          </a:r>
          <a:r>
            <a:rPr lang="en-US" sz="2800" b="1" u="sng" dirty="0"/>
            <a:t>serious</a:t>
          </a:r>
          <a:r>
            <a:rPr lang="en-US" sz="2800" dirty="0"/>
            <a:t> if there is no intervention at the present? </a:t>
          </a:r>
        </a:p>
      </dgm:t>
    </dgm:pt>
    <dgm:pt modelId="{11D25FC6-907C-43A5-A322-FC29D5EF88C9}" type="parTrans" cxnId="{55049383-84E3-4EE0-97AA-6EB65C349255}">
      <dgm:prSet/>
      <dgm:spPr/>
      <dgm:t>
        <a:bodyPr/>
        <a:lstStyle/>
        <a:p>
          <a:endParaRPr lang="en-US"/>
        </a:p>
      </dgm:t>
    </dgm:pt>
    <dgm:pt modelId="{58F20116-AD9E-458D-9405-09DAA0B3EB7C}" type="sibTrans" cxnId="{55049383-84E3-4EE0-97AA-6EB65C349255}">
      <dgm:prSet/>
      <dgm:spPr/>
      <dgm:t>
        <a:bodyPr/>
        <a:lstStyle/>
        <a:p>
          <a:endParaRPr lang="en-US"/>
        </a:p>
      </dgm:t>
    </dgm:pt>
    <dgm:pt modelId="{006C87F2-483C-4E62-A469-FD68846AE901}">
      <dgm:prSet custT="1"/>
      <dgm:spPr/>
      <dgm:t>
        <a:bodyPr/>
        <a:lstStyle/>
        <a:p>
          <a:endParaRPr lang="en-US" sz="2800" dirty="0"/>
        </a:p>
      </dgm:t>
    </dgm:pt>
    <dgm:pt modelId="{5599E44C-2BEB-4456-BE1E-2C8B2C2EAE2D}" type="parTrans" cxnId="{43C68294-807D-4D77-9DFD-D778C1A6976F}">
      <dgm:prSet/>
      <dgm:spPr/>
    </dgm:pt>
    <dgm:pt modelId="{89BFCE68-F35F-4340-8798-3268F230E5DB}" type="sibTrans" cxnId="{43C68294-807D-4D77-9DFD-D778C1A6976F}">
      <dgm:prSet/>
      <dgm:spPr/>
    </dgm:pt>
    <dgm:pt modelId="{F8909AA9-309B-4E77-B9B0-F4C380784F51}">
      <dgm:prSet custT="1"/>
      <dgm:spPr/>
      <dgm:t>
        <a:bodyPr/>
        <a:lstStyle/>
        <a:p>
          <a:r>
            <a:rPr lang="en-US" sz="2800" dirty="0"/>
            <a:t>threaten the physical well-being of others?</a:t>
          </a:r>
        </a:p>
      </dgm:t>
    </dgm:pt>
    <dgm:pt modelId="{6A9EC9D4-A8C3-4732-B6BF-D6D285F8746B}" type="parTrans" cxnId="{0DD30FCF-726C-4E43-BD1E-DFB099DCEAF6}">
      <dgm:prSet/>
      <dgm:spPr/>
      <dgm:t>
        <a:bodyPr/>
        <a:lstStyle/>
        <a:p>
          <a:endParaRPr lang="en-US"/>
        </a:p>
      </dgm:t>
    </dgm:pt>
    <dgm:pt modelId="{1C06468D-89B8-454B-947D-E543C1B4DA4B}" type="sibTrans" cxnId="{0DD30FCF-726C-4E43-BD1E-DFB099DCEAF6}">
      <dgm:prSet/>
      <dgm:spPr/>
      <dgm:t>
        <a:bodyPr/>
        <a:lstStyle/>
        <a:p>
          <a:endParaRPr lang="en-US"/>
        </a:p>
      </dgm:t>
    </dgm:pt>
    <dgm:pt modelId="{C60B702A-6D1F-4C40-B0EF-F9756CF113AC}">
      <dgm:prSet custT="1"/>
      <dgm:spPr/>
      <dgm:t>
        <a:bodyPr/>
        <a:lstStyle/>
        <a:p>
          <a:r>
            <a:rPr lang="en-US" sz="2800" dirty="0"/>
            <a:t>interfere with the person’s ability to learn, and progress in obtaining their </a:t>
          </a:r>
          <a:r>
            <a:rPr lang="en-US" sz="2800" b="1" u="sng" dirty="0"/>
            <a:t>goals</a:t>
          </a:r>
          <a:r>
            <a:rPr lang="en-US" sz="2800" dirty="0"/>
            <a:t>?</a:t>
          </a:r>
        </a:p>
      </dgm:t>
    </dgm:pt>
    <dgm:pt modelId="{50C05AB4-68AC-4F25-9F04-951FCC87F34C}" type="parTrans" cxnId="{EE611AA1-11CB-439E-861E-A18BCA252133}">
      <dgm:prSet/>
      <dgm:spPr/>
    </dgm:pt>
    <dgm:pt modelId="{54E59EA4-7DED-475D-8429-1A86D88DB771}" type="sibTrans" cxnId="{EE611AA1-11CB-439E-861E-A18BCA252133}">
      <dgm:prSet/>
      <dgm:spPr/>
    </dgm:pt>
    <dgm:pt modelId="{6233E9FE-70E8-43A9-AF7A-E10F84881F65}" type="pres">
      <dgm:prSet presAssocID="{FC96F5A5-4B22-4EB7-876D-1CF27E0EFA06}" presName="diagram" presStyleCnt="0">
        <dgm:presLayoutVars>
          <dgm:dir/>
          <dgm:resizeHandles val="exact"/>
        </dgm:presLayoutVars>
      </dgm:prSet>
      <dgm:spPr/>
    </dgm:pt>
    <dgm:pt modelId="{70D89AFE-DAE7-4002-8AFE-1BDCB592CB77}" type="pres">
      <dgm:prSet presAssocID="{F72CE668-E871-495E-AC8F-E232018B8C26}" presName="node" presStyleLbl="node1" presStyleIdx="0" presStyleCnt="1">
        <dgm:presLayoutVars>
          <dgm:bulletEnabled val="1"/>
        </dgm:presLayoutVars>
      </dgm:prSet>
      <dgm:spPr/>
    </dgm:pt>
  </dgm:ptLst>
  <dgm:cxnLst>
    <dgm:cxn modelId="{792CC602-AFC6-4E12-9A59-2B046C0E8804}" type="presOf" srcId="{006C87F2-483C-4E62-A469-FD68846AE901}" destId="{70D89AFE-DAE7-4002-8AFE-1BDCB592CB77}" srcOrd="0" destOrd="1" presId="urn:microsoft.com/office/officeart/2005/8/layout/default"/>
    <dgm:cxn modelId="{C220FE02-59B4-4B1F-861B-DE91C0978207}" type="presOf" srcId="{51B14BC9-1443-453E-A6BD-E44AABF93C9B}" destId="{70D89AFE-DAE7-4002-8AFE-1BDCB592CB77}" srcOrd="0" destOrd="6" presId="urn:microsoft.com/office/officeart/2005/8/layout/default"/>
    <dgm:cxn modelId="{88368E0E-1C7A-4C6B-83B5-2C2DEF2E2371}" type="presOf" srcId="{FC96F5A5-4B22-4EB7-876D-1CF27E0EFA06}" destId="{6233E9FE-70E8-43A9-AF7A-E10F84881F65}" srcOrd="0" destOrd="0" presId="urn:microsoft.com/office/officeart/2005/8/layout/default"/>
    <dgm:cxn modelId="{9B492E1A-4B48-4DDB-9D72-9F1B5460BE75}" type="presOf" srcId="{F8909AA9-309B-4E77-B9B0-F4C380784F51}" destId="{70D89AFE-DAE7-4002-8AFE-1BDCB592CB77}" srcOrd="0" destOrd="3" presId="urn:microsoft.com/office/officeart/2005/8/layout/default"/>
    <dgm:cxn modelId="{2158A31A-D348-49BA-AFDC-F6A3EDB42B03}" srcId="{F72CE668-E871-495E-AC8F-E232018B8C26}" destId="{71169DFB-6EDF-48C2-A0CC-1DB7AB49570B}" srcOrd="4" destOrd="0" parTransId="{C50474D7-B620-4FA5-AB45-FCB30337DC92}" sibTransId="{03FC654B-F280-4C42-84FC-87598D30D8EB}"/>
    <dgm:cxn modelId="{D5434A60-7059-4E4E-A4AA-8AA748359642}" type="presOf" srcId="{F72CE668-E871-495E-AC8F-E232018B8C26}" destId="{70D89AFE-DAE7-4002-8AFE-1BDCB592CB77}" srcOrd="0" destOrd="0" presId="urn:microsoft.com/office/officeart/2005/8/layout/default"/>
    <dgm:cxn modelId="{E27B0261-9E9C-4D73-806A-68C2935B50A2}" type="presOf" srcId="{10F6A813-B756-4978-B984-70863862D3D3}" destId="{70D89AFE-DAE7-4002-8AFE-1BDCB592CB77}" srcOrd="0" destOrd="7" presId="urn:microsoft.com/office/officeart/2005/8/layout/default"/>
    <dgm:cxn modelId="{4E72DE70-55BB-4F2E-9637-C60283027EF2}" srcId="{FC96F5A5-4B22-4EB7-876D-1CF27E0EFA06}" destId="{F72CE668-E871-495E-AC8F-E232018B8C26}" srcOrd="0" destOrd="0" parTransId="{48808A2A-6605-4C68-AB46-C5EF4A4DD8D9}" sibTransId="{0622E797-72B6-4455-8465-EA3E98BF64BB}"/>
    <dgm:cxn modelId="{55049383-84E3-4EE0-97AA-6EB65C349255}" srcId="{F72CE668-E871-495E-AC8F-E232018B8C26}" destId="{10F6A813-B756-4978-B984-70863862D3D3}" srcOrd="6" destOrd="0" parTransId="{11D25FC6-907C-43A5-A322-FC29D5EF88C9}" sibTransId="{58F20116-AD9E-458D-9405-09DAA0B3EB7C}"/>
    <dgm:cxn modelId="{43C68294-807D-4D77-9DFD-D778C1A6976F}" srcId="{F72CE668-E871-495E-AC8F-E232018B8C26}" destId="{006C87F2-483C-4E62-A469-FD68846AE901}" srcOrd="0" destOrd="0" parTransId="{5599E44C-2BEB-4456-BE1E-2C8B2C2EAE2D}" sibTransId="{89BFCE68-F35F-4340-8798-3268F230E5DB}"/>
    <dgm:cxn modelId="{EE611AA1-11CB-439E-861E-A18BCA252133}" srcId="{F72CE668-E871-495E-AC8F-E232018B8C26}" destId="{C60B702A-6D1F-4C40-B0EF-F9756CF113AC}" srcOrd="3" destOrd="0" parTransId="{50C05AB4-68AC-4F25-9F04-951FCC87F34C}" sibTransId="{54E59EA4-7DED-475D-8429-1A86D88DB771}"/>
    <dgm:cxn modelId="{528CF5AF-16D1-4F49-9835-07BE967ED806}" type="presOf" srcId="{71169DFB-6EDF-48C2-A0CC-1DB7AB49570B}" destId="{70D89AFE-DAE7-4002-8AFE-1BDCB592CB77}" srcOrd="0" destOrd="5" presId="urn:microsoft.com/office/officeart/2005/8/layout/default"/>
    <dgm:cxn modelId="{903609B4-C272-4BC4-A3D5-5DA4A6D0537D}" type="presOf" srcId="{D41F42E0-5083-4447-9DF0-A2FE16912AC6}" destId="{70D89AFE-DAE7-4002-8AFE-1BDCB592CB77}" srcOrd="0" destOrd="2" presId="urn:microsoft.com/office/officeart/2005/8/layout/default"/>
    <dgm:cxn modelId="{0DD30FCF-726C-4E43-BD1E-DFB099DCEAF6}" srcId="{F72CE668-E871-495E-AC8F-E232018B8C26}" destId="{F8909AA9-309B-4E77-B9B0-F4C380784F51}" srcOrd="2" destOrd="0" parTransId="{6A9EC9D4-A8C3-4732-B6BF-D6D285F8746B}" sibTransId="{1C06468D-89B8-454B-947D-E543C1B4DA4B}"/>
    <dgm:cxn modelId="{129CFCD7-67B1-4F0E-9005-E1BA7B993EDF}" srcId="{F72CE668-E871-495E-AC8F-E232018B8C26}" destId="{51B14BC9-1443-453E-A6BD-E44AABF93C9B}" srcOrd="5" destOrd="0" parTransId="{23FC6697-E28F-41B8-9809-B9C5EF66BF39}" sibTransId="{4E6691E5-D681-4D20-B068-93B94EC32F1E}"/>
    <dgm:cxn modelId="{93A4E1EB-C1CA-4F4F-8EDD-A0C3BE1E423D}" type="presOf" srcId="{C60B702A-6D1F-4C40-B0EF-F9756CF113AC}" destId="{70D89AFE-DAE7-4002-8AFE-1BDCB592CB77}" srcOrd="0" destOrd="4" presId="urn:microsoft.com/office/officeart/2005/8/layout/default"/>
    <dgm:cxn modelId="{BCEABBF6-DAF5-4355-AECB-5F18198C04B4}" srcId="{F72CE668-E871-495E-AC8F-E232018B8C26}" destId="{D41F42E0-5083-4447-9DF0-A2FE16912AC6}" srcOrd="1" destOrd="0" parTransId="{BD8ABC4D-8120-4209-A372-919638CFB407}" sibTransId="{A8247EFC-5EA8-4496-BA71-452657D5A7B9}"/>
    <dgm:cxn modelId="{9404E3ED-12B5-4513-9103-14FE1FBDA831}" type="presParOf" srcId="{6233E9FE-70E8-43A9-AF7A-E10F84881F65}" destId="{70D89AFE-DAE7-4002-8AFE-1BDCB592CB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68726-97F5-4B21-8B56-BB81BD0C57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5A8B89-CF57-47D8-8121-E4225F40B453}">
      <dgm:prSet/>
      <dgm:spPr/>
      <dgm:t>
        <a:bodyPr/>
        <a:lstStyle/>
        <a:p>
          <a:r>
            <a:rPr lang="en-US"/>
            <a:t>Breathe deeply</a:t>
          </a:r>
        </a:p>
      </dgm:t>
    </dgm:pt>
    <dgm:pt modelId="{0CB0C848-4A39-44DC-81A8-6FD09D4D97EE}" type="parTrans" cxnId="{319ED69A-2E0C-4D0F-8D5A-7A4E4F72AF51}">
      <dgm:prSet/>
      <dgm:spPr/>
      <dgm:t>
        <a:bodyPr/>
        <a:lstStyle/>
        <a:p>
          <a:endParaRPr lang="en-US"/>
        </a:p>
      </dgm:t>
    </dgm:pt>
    <dgm:pt modelId="{90979E2F-B6D7-4684-81A3-ECC8C34E8FAD}" type="sibTrans" cxnId="{319ED69A-2E0C-4D0F-8D5A-7A4E4F72AF51}">
      <dgm:prSet/>
      <dgm:spPr/>
      <dgm:t>
        <a:bodyPr/>
        <a:lstStyle/>
        <a:p>
          <a:endParaRPr lang="en-US"/>
        </a:p>
      </dgm:t>
    </dgm:pt>
    <dgm:pt modelId="{BBEEFF39-4D0B-4EC3-A393-A66032791CD6}">
      <dgm:prSet/>
      <dgm:spPr/>
      <dgm:t>
        <a:bodyPr/>
        <a:lstStyle/>
        <a:p>
          <a:r>
            <a:rPr lang="en-US"/>
            <a:t>Respond in a neutral, calm voice</a:t>
          </a:r>
        </a:p>
      </dgm:t>
    </dgm:pt>
    <dgm:pt modelId="{117C0163-E619-48AA-9851-677179FDE024}" type="parTrans" cxnId="{09213776-8279-48B5-851E-3523422524B5}">
      <dgm:prSet/>
      <dgm:spPr/>
      <dgm:t>
        <a:bodyPr/>
        <a:lstStyle/>
        <a:p>
          <a:endParaRPr lang="en-US"/>
        </a:p>
      </dgm:t>
    </dgm:pt>
    <dgm:pt modelId="{989A9D7D-2530-40D9-AC8F-B4D0936D680D}" type="sibTrans" cxnId="{09213776-8279-48B5-851E-3523422524B5}">
      <dgm:prSet/>
      <dgm:spPr/>
      <dgm:t>
        <a:bodyPr/>
        <a:lstStyle/>
        <a:p>
          <a:endParaRPr lang="en-US"/>
        </a:p>
      </dgm:t>
    </dgm:pt>
    <dgm:pt modelId="{7B9FF797-B1F4-4D87-93F8-15D43DB7A358}">
      <dgm:prSet/>
      <dgm:spPr/>
      <dgm:t>
        <a:bodyPr/>
        <a:lstStyle/>
        <a:p>
          <a:r>
            <a:rPr lang="en-US"/>
            <a:t>Keep responses brief</a:t>
          </a:r>
        </a:p>
      </dgm:t>
    </dgm:pt>
    <dgm:pt modelId="{2CD9B06B-7CF1-4F3A-9532-8AA90724A77F}" type="parTrans" cxnId="{7AAB44F0-D662-4545-8649-C860C0581D41}">
      <dgm:prSet/>
      <dgm:spPr/>
      <dgm:t>
        <a:bodyPr/>
        <a:lstStyle/>
        <a:p>
          <a:endParaRPr lang="en-US"/>
        </a:p>
      </dgm:t>
    </dgm:pt>
    <dgm:pt modelId="{CC5FB43F-2616-4621-8963-CDD2A15245AF}" type="sibTrans" cxnId="{7AAB44F0-D662-4545-8649-C860C0581D41}">
      <dgm:prSet/>
      <dgm:spPr/>
      <dgm:t>
        <a:bodyPr/>
        <a:lstStyle/>
        <a:p>
          <a:endParaRPr lang="en-US"/>
        </a:p>
      </dgm:t>
    </dgm:pt>
    <dgm:pt modelId="{5E85735C-CD80-4AC6-8DE9-A2CEC5C53DF2}">
      <dgm:prSet/>
      <dgm:spPr/>
      <dgm:t>
        <a:bodyPr/>
        <a:lstStyle/>
        <a:p>
          <a:r>
            <a:rPr lang="en-US"/>
            <a:t>Avoid reacting to baiting remarks</a:t>
          </a:r>
        </a:p>
      </dgm:t>
    </dgm:pt>
    <dgm:pt modelId="{F8C0DAE1-E0DE-440F-8733-4080FB273327}" type="parTrans" cxnId="{FE045EC8-360C-49F8-A64F-ADDA7229419F}">
      <dgm:prSet/>
      <dgm:spPr/>
      <dgm:t>
        <a:bodyPr/>
        <a:lstStyle/>
        <a:p>
          <a:endParaRPr lang="en-US"/>
        </a:p>
      </dgm:t>
    </dgm:pt>
    <dgm:pt modelId="{A08CD41A-0E6E-4397-9D11-C13420952DA2}" type="sibTrans" cxnId="{FE045EC8-360C-49F8-A64F-ADDA7229419F}">
      <dgm:prSet/>
      <dgm:spPr/>
      <dgm:t>
        <a:bodyPr/>
        <a:lstStyle/>
        <a:p>
          <a:endParaRPr lang="en-US"/>
        </a:p>
      </dgm:t>
    </dgm:pt>
    <dgm:pt modelId="{F25236F3-FEA7-4C8F-886C-517D67984220}">
      <dgm:prSet/>
      <dgm:spPr/>
      <dgm:t>
        <a:bodyPr/>
        <a:lstStyle/>
        <a:p>
          <a:r>
            <a:rPr lang="en-US"/>
            <a:t>Respond appropriately</a:t>
          </a:r>
        </a:p>
      </dgm:t>
    </dgm:pt>
    <dgm:pt modelId="{AC1C2D34-2E91-4AB5-846C-B8D69FBFE227}" type="parTrans" cxnId="{CC075EC0-59B5-4411-8167-D1AA10B7A3BC}">
      <dgm:prSet/>
      <dgm:spPr/>
      <dgm:t>
        <a:bodyPr/>
        <a:lstStyle/>
        <a:p>
          <a:endParaRPr lang="en-US"/>
        </a:p>
      </dgm:t>
    </dgm:pt>
    <dgm:pt modelId="{D64EAFF3-5AAB-49DD-ABF5-37F8EE61AF08}" type="sibTrans" cxnId="{CC075EC0-59B5-4411-8167-D1AA10B7A3BC}">
      <dgm:prSet/>
      <dgm:spPr/>
      <dgm:t>
        <a:bodyPr/>
        <a:lstStyle/>
        <a:p>
          <a:endParaRPr lang="en-US"/>
        </a:p>
      </dgm:t>
    </dgm:pt>
    <dgm:pt modelId="{C189EFFC-0703-41D2-ADB8-6350D10FD58D}">
      <dgm:prSet/>
      <dgm:spPr/>
      <dgm:t>
        <a:bodyPr/>
        <a:lstStyle/>
        <a:p>
          <a:r>
            <a:rPr lang="en-US"/>
            <a:t>Mentally and physically</a:t>
          </a:r>
        </a:p>
      </dgm:t>
    </dgm:pt>
    <dgm:pt modelId="{47C26E99-D63A-4B1E-9D6F-640FB810875E}" type="parTrans" cxnId="{429010F9-6773-401F-8D94-71B9A41CEED4}">
      <dgm:prSet/>
      <dgm:spPr/>
      <dgm:t>
        <a:bodyPr/>
        <a:lstStyle/>
        <a:p>
          <a:endParaRPr lang="en-US"/>
        </a:p>
      </dgm:t>
    </dgm:pt>
    <dgm:pt modelId="{1080B346-F50C-4288-A2C0-1F275A57BB92}" type="sibTrans" cxnId="{429010F9-6773-401F-8D94-71B9A41CEED4}">
      <dgm:prSet/>
      <dgm:spPr/>
      <dgm:t>
        <a:bodyPr/>
        <a:lstStyle/>
        <a:p>
          <a:endParaRPr lang="en-US"/>
        </a:p>
      </dgm:t>
    </dgm:pt>
    <dgm:pt modelId="{D5377B7A-2ABB-413B-B39E-6DA7CA44D1FC}">
      <dgm:prSet/>
      <dgm:spPr/>
      <dgm:t>
        <a:bodyPr/>
        <a:lstStyle/>
        <a:p>
          <a:r>
            <a:rPr lang="en-US"/>
            <a:t>Focus on the </a:t>
          </a:r>
          <a:r>
            <a:rPr lang="en-US" b="1" u="sng"/>
            <a:t>message</a:t>
          </a:r>
          <a:r>
            <a:rPr lang="en-US"/>
            <a:t> behind the behavior</a:t>
          </a:r>
        </a:p>
      </dgm:t>
    </dgm:pt>
    <dgm:pt modelId="{71856156-40D3-4270-AF6B-EA2DF8AD9D28}" type="parTrans" cxnId="{638BEC26-485D-4E57-B896-6E40B3627676}">
      <dgm:prSet/>
      <dgm:spPr/>
      <dgm:t>
        <a:bodyPr/>
        <a:lstStyle/>
        <a:p>
          <a:endParaRPr lang="en-US"/>
        </a:p>
      </dgm:t>
    </dgm:pt>
    <dgm:pt modelId="{20C2D724-E8AA-4B8C-9216-FA71CEDBF93E}" type="sibTrans" cxnId="{638BEC26-485D-4E57-B896-6E40B3627676}">
      <dgm:prSet/>
      <dgm:spPr/>
      <dgm:t>
        <a:bodyPr/>
        <a:lstStyle/>
        <a:p>
          <a:endParaRPr lang="en-US"/>
        </a:p>
      </dgm:t>
    </dgm:pt>
    <dgm:pt modelId="{A7B4E608-4BB5-4913-A1AE-9BEA7E86219B}">
      <dgm:prSet/>
      <dgm:spPr/>
      <dgm:t>
        <a:bodyPr/>
        <a:lstStyle/>
        <a:p>
          <a:r>
            <a:rPr lang="en-US"/>
            <a:t>Avoid power struggles</a:t>
          </a:r>
        </a:p>
      </dgm:t>
    </dgm:pt>
    <dgm:pt modelId="{9C8B9CEA-CB85-49D9-A74E-A786B54CCED3}" type="parTrans" cxnId="{8D6399C3-0B8A-45AC-9D3C-1810C63244DB}">
      <dgm:prSet/>
      <dgm:spPr/>
      <dgm:t>
        <a:bodyPr/>
        <a:lstStyle/>
        <a:p>
          <a:endParaRPr lang="en-US"/>
        </a:p>
      </dgm:t>
    </dgm:pt>
    <dgm:pt modelId="{BA579314-1D3D-4E99-8118-D84558D8B445}" type="sibTrans" cxnId="{8D6399C3-0B8A-45AC-9D3C-1810C63244DB}">
      <dgm:prSet/>
      <dgm:spPr/>
      <dgm:t>
        <a:bodyPr/>
        <a:lstStyle/>
        <a:p>
          <a:endParaRPr lang="en-US"/>
        </a:p>
      </dgm:t>
    </dgm:pt>
    <dgm:pt modelId="{CDF4EEBE-9BE2-42E3-9BDF-46C413438D5E}" type="pres">
      <dgm:prSet presAssocID="{D3668726-97F5-4B21-8B56-BB81BD0C570A}" presName="linear" presStyleCnt="0">
        <dgm:presLayoutVars>
          <dgm:animLvl val="lvl"/>
          <dgm:resizeHandles val="exact"/>
        </dgm:presLayoutVars>
      </dgm:prSet>
      <dgm:spPr/>
    </dgm:pt>
    <dgm:pt modelId="{5D8345EB-A5CB-45DB-920C-1075A5ADA418}" type="pres">
      <dgm:prSet presAssocID="{BA5A8B89-CF57-47D8-8121-E4225F40B45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451C92C-F0A9-4353-9BF0-6C5DED1CA617}" type="pres">
      <dgm:prSet presAssocID="{90979E2F-B6D7-4684-81A3-ECC8C34E8FAD}" presName="spacer" presStyleCnt="0"/>
      <dgm:spPr/>
    </dgm:pt>
    <dgm:pt modelId="{3FEA3810-242D-4D67-8EB6-B0AE8CD58593}" type="pres">
      <dgm:prSet presAssocID="{BBEEFF39-4D0B-4EC3-A393-A66032791CD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3D2BBC7-AD13-478A-AF3F-B4C4827A1ED7}" type="pres">
      <dgm:prSet presAssocID="{989A9D7D-2530-40D9-AC8F-B4D0936D680D}" presName="spacer" presStyleCnt="0"/>
      <dgm:spPr/>
    </dgm:pt>
    <dgm:pt modelId="{7A99127B-E8C3-4C82-8B66-FC7FA40AE993}" type="pres">
      <dgm:prSet presAssocID="{7B9FF797-B1F4-4D87-93F8-15D43DB7A35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47E315C-CACE-4459-B1C8-D6317DED5FE9}" type="pres">
      <dgm:prSet presAssocID="{CC5FB43F-2616-4621-8963-CDD2A15245AF}" presName="spacer" presStyleCnt="0"/>
      <dgm:spPr/>
    </dgm:pt>
    <dgm:pt modelId="{08C109DE-6D5C-4161-B3CB-B3FBDF52CB7D}" type="pres">
      <dgm:prSet presAssocID="{5E85735C-CD80-4AC6-8DE9-A2CEC5C53DF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8D9F103-0856-4A7D-B280-0E01CB568809}" type="pres">
      <dgm:prSet presAssocID="{A08CD41A-0E6E-4397-9D11-C13420952DA2}" presName="spacer" presStyleCnt="0"/>
      <dgm:spPr/>
    </dgm:pt>
    <dgm:pt modelId="{73615A54-2BB9-4F77-872B-92208FC6946B}" type="pres">
      <dgm:prSet presAssocID="{F25236F3-FEA7-4C8F-886C-517D6798422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D1CBFC3-0F07-410F-8D3F-471459052287}" type="pres">
      <dgm:prSet presAssocID="{D64EAFF3-5AAB-49DD-ABF5-37F8EE61AF08}" presName="spacer" presStyleCnt="0"/>
      <dgm:spPr/>
    </dgm:pt>
    <dgm:pt modelId="{ADC8DC62-110B-4C10-8928-17872F901B73}" type="pres">
      <dgm:prSet presAssocID="{C189EFFC-0703-41D2-ADB8-6350D10FD58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C9B4592-DE28-4A4C-AB52-DEAFBF910FBC}" type="pres">
      <dgm:prSet presAssocID="{1080B346-F50C-4288-A2C0-1F275A57BB92}" presName="spacer" presStyleCnt="0"/>
      <dgm:spPr/>
    </dgm:pt>
    <dgm:pt modelId="{FA7A8878-1236-43A1-8BC7-E18B4226B501}" type="pres">
      <dgm:prSet presAssocID="{D5377B7A-2ABB-413B-B39E-6DA7CA44D1F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81E8FF9-839C-486C-BD05-3BEBD4DB50E0}" type="pres">
      <dgm:prSet presAssocID="{20C2D724-E8AA-4B8C-9216-FA71CEDBF93E}" presName="spacer" presStyleCnt="0"/>
      <dgm:spPr/>
    </dgm:pt>
    <dgm:pt modelId="{AAAFD9A6-417E-4BA8-989C-09E1A7AB582C}" type="pres">
      <dgm:prSet presAssocID="{A7B4E608-4BB5-4913-A1AE-9BEA7E86219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006B417-F8F2-4449-A1FC-7F10E415AC90}" type="presOf" srcId="{BBEEFF39-4D0B-4EC3-A393-A66032791CD6}" destId="{3FEA3810-242D-4D67-8EB6-B0AE8CD58593}" srcOrd="0" destOrd="0" presId="urn:microsoft.com/office/officeart/2005/8/layout/vList2"/>
    <dgm:cxn modelId="{638BEC26-485D-4E57-B896-6E40B3627676}" srcId="{D3668726-97F5-4B21-8B56-BB81BD0C570A}" destId="{D5377B7A-2ABB-413B-B39E-6DA7CA44D1FC}" srcOrd="6" destOrd="0" parTransId="{71856156-40D3-4270-AF6B-EA2DF8AD9D28}" sibTransId="{20C2D724-E8AA-4B8C-9216-FA71CEDBF93E}"/>
    <dgm:cxn modelId="{3565EE69-D31A-431B-8E27-664D0D1B6E58}" type="presOf" srcId="{C189EFFC-0703-41D2-ADB8-6350D10FD58D}" destId="{ADC8DC62-110B-4C10-8928-17872F901B73}" srcOrd="0" destOrd="0" presId="urn:microsoft.com/office/officeart/2005/8/layout/vList2"/>
    <dgm:cxn modelId="{09213776-8279-48B5-851E-3523422524B5}" srcId="{D3668726-97F5-4B21-8B56-BB81BD0C570A}" destId="{BBEEFF39-4D0B-4EC3-A393-A66032791CD6}" srcOrd="1" destOrd="0" parTransId="{117C0163-E619-48AA-9851-677179FDE024}" sibTransId="{989A9D7D-2530-40D9-AC8F-B4D0936D680D}"/>
    <dgm:cxn modelId="{4871067C-138F-41F3-94BF-56FA9BC159C1}" type="presOf" srcId="{D3668726-97F5-4B21-8B56-BB81BD0C570A}" destId="{CDF4EEBE-9BE2-42E3-9BDF-46C413438D5E}" srcOrd="0" destOrd="0" presId="urn:microsoft.com/office/officeart/2005/8/layout/vList2"/>
    <dgm:cxn modelId="{CDDAAA98-EE45-47C9-A201-8ECB3E8E1F5A}" type="presOf" srcId="{F25236F3-FEA7-4C8F-886C-517D67984220}" destId="{73615A54-2BB9-4F77-872B-92208FC6946B}" srcOrd="0" destOrd="0" presId="urn:microsoft.com/office/officeart/2005/8/layout/vList2"/>
    <dgm:cxn modelId="{319ED69A-2E0C-4D0F-8D5A-7A4E4F72AF51}" srcId="{D3668726-97F5-4B21-8B56-BB81BD0C570A}" destId="{BA5A8B89-CF57-47D8-8121-E4225F40B453}" srcOrd="0" destOrd="0" parTransId="{0CB0C848-4A39-44DC-81A8-6FD09D4D97EE}" sibTransId="{90979E2F-B6D7-4684-81A3-ECC8C34E8FAD}"/>
    <dgm:cxn modelId="{2709B59D-8C1E-49A9-A1E7-59DA6FF78833}" type="presOf" srcId="{BA5A8B89-CF57-47D8-8121-E4225F40B453}" destId="{5D8345EB-A5CB-45DB-920C-1075A5ADA418}" srcOrd="0" destOrd="0" presId="urn:microsoft.com/office/officeart/2005/8/layout/vList2"/>
    <dgm:cxn modelId="{1F1E77B4-E0A7-4AB5-8B9D-8203B4F1D1D0}" type="presOf" srcId="{5E85735C-CD80-4AC6-8DE9-A2CEC5C53DF2}" destId="{08C109DE-6D5C-4161-B3CB-B3FBDF52CB7D}" srcOrd="0" destOrd="0" presId="urn:microsoft.com/office/officeart/2005/8/layout/vList2"/>
    <dgm:cxn modelId="{06D4C3BA-2BFA-415D-AA35-0EE3E76EC5BD}" type="presOf" srcId="{D5377B7A-2ABB-413B-B39E-6DA7CA44D1FC}" destId="{FA7A8878-1236-43A1-8BC7-E18B4226B501}" srcOrd="0" destOrd="0" presId="urn:microsoft.com/office/officeart/2005/8/layout/vList2"/>
    <dgm:cxn modelId="{CC075EC0-59B5-4411-8167-D1AA10B7A3BC}" srcId="{D3668726-97F5-4B21-8B56-BB81BD0C570A}" destId="{F25236F3-FEA7-4C8F-886C-517D67984220}" srcOrd="4" destOrd="0" parTransId="{AC1C2D34-2E91-4AB5-846C-B8D69FBFE227}" sibTransId="{D64EAFF3-5AAB-49DD-ABF5-37F8EE61AF08}"/>
    <dgm:cxn modelId="{8D6399C3-0B8A-45AC-9D3C-1810C63244DB}" srcId="{D3668726-97F5-4B21-8B56-BB81BD0C570A}" destId="{A7B4E608-4BB5-4913-A1AE-9BEA7E86219B}" srcOrd="7" destOrd="0" parTransId="{9C8B9CEA-CB85-49D9-A74E-A786B54CCED3}" sibTransId="{BA579314-1D3D-4E99-8118-D84558D8B445}"/>
    <dgm:cxn modelId="{FE045EC8-360C-49F8-A64F-ADDA7229419F}" srcId="{D3668726-97F5-4B21-8B56-BB81BD0C570A}" destId="{5E85735C-CD80-4AC6-8DE9-A2CEC5C53DF2}" srcOrd="3" destOrd="0" parTransId="{F8C0DAE1-E0DE-440F-8733-4080FB273327}" sibTransId="{A08CD41A-0E6E-4397-9D11-C13420952DA2}"/>
    <dgm:cxn modelId="{2958CBD9-40C2-4F2E-B742-6D0D48FF8079}" type="presOf" srcId="{7B9FF797-B1F4-4D87-93F8-15D43DB7A358}" destId="{7A99127B-E8C3-4C82-8B66-FC7FA40AE993}" srcOrd="0" destOrd="0" presId="urn:microsoft.com/office/officeart/2005/8/layout/vList2"/>
    <dgm:cxn modelId="{7AAB44F0-D662-4545-8649-C860C0581D41}" srcId="{D3668726-97F5-4B21-8B56-BB81BD0C570A}" destId="{7B9FF797-B1F4-4D87-93F8-15D43DB7A358}" srcOrd="2" destOrd="0" parTransId="{2CD9B06B-7CF1-4F3A-9532-8AA90724A77F}" sibTransId="{CC5FB43F-2616-4621-8963-CDD2A15245AF}"/>
    <dgm:cxn modelId="{99953FF8-8FF7-4EE5-946E-9E447C6EB241}" type="presOf" srcId="{A7B4E608-4BB5-4913-A1AE-9BEA7E86219B}" destId="{AAAFD9A6-417E-4BA8-989C-09E1A7AB582C}" srcOrd="0" destOrd="0" presId="urn:microsoft.com/office/officeart/2005/8/layout/vList2"/>
    <dgm:cxn modelId="{429010F9-6773-401F-8D94-71B9A41CEED4}" srcId="{D3668726-97F5-4B21-8B56-BB81BD0C570A}" destId="{C189EFFC-0703-41D2-ADB8-6350D10FD58D}" srcOrd="5" destOrd="0" parTransId="{47C26E99-D63A-4B1E-9D6F-640FB810875E}" sibTransId="{1080B346-F50C-4288-A2C0-1F275A57BB92}"/>
    <dgm:cxn modelId="{4754901E-7F18-4A21-9405-7FC87D23D155}" type="presParOf" srcId="{CDF4EEBE-9BE2-42E3-9BDF-46C413438D5E}" destId="{5D8345EB-A5CB-45DB-920C-1075A5ADA418}" srcOrd="0" destOrd="0" presId="urn:microsoft.com/office/officeart/2005/8/layout/vList2"/>
    <dgm:cxn modelId="{CF0D640C-34B7-45A5-B8C7-FBB3E968C637}" type="presParOf" srcId="{CDF4EEBE-9BE2-42E3-9BDF-46C413438D5E}" destId="{B451C92C-F0A9-4353-9BF0-6C5DED1CA617}" srcOrd="1" destOrd="0" presId="urn:microsoft.com/office/officeart/2005/8/layout/vList2"/>
    <dgm:cxn modelId="{8FD9D99F-052A-49F7-94C8-45EC573CF9DC}" type="presParOf" srcId="{CDF4EEBE-9BE2-42E3-9BDF-46C413438D5E}" destId="{3FEA3810-242D-4D67-8EB6-B0AE8CD58593}" srcOrd="2" destOrd="0" presId="urn:microsoft.com/office/officeart/2005/8/layout/vList2"/>
    <dgm:cxn modelId="{172B629A-6C48-49D9-AF29-F80E65584ACC}" type="presParOf" srcId="{CDF4EEBE-9BE2-42E3-9BDF-46C413438D5E}" destId="{33D2BBC7-AD13-478A-AF3F-B4C4827A1ED7}" srcOrd="3" destOrd="0" presId="urn:microsoft.com/office/officeart/2005/8/layout/vList2"/>
    <dgm:cxn modelId="{7BC1EDF6-F56C-4497-B02A-B502C0FF13F8}" type="presParOf" srcId="{CDF4EEBE-9BE2-42E3-9BDF-46C413438D5E}" destId="{7A99127B-E8C3-4C82-8B66-FC7FA40AE993}" srcOrd="4" destOrd="0" presId="urn:microsoft.com/office/officeart/2005/8/layout/vList2"/>
    <dgm:cxn modelId="{97A316CA-53B9-46C9-BC7C-B78BFCFDCB6C}" type="presParOf" srcId="{CDF4EEBE-9BE2-42E3-9BDF-46C413438D5E}" destId="{047E315C-CACE-4459-B1C8-D6317DED5FE9}" srcOrd="5" destOrd="0" presId="urn:microsoft.com/office/officeart/2005/8/layout/vList2"/>
    <dgm:cxn modelId="{1661C20A-9922-4C6D-876C-C0686BA00AB5}" type="presParOf" srcId="{CDF4EEBE-9BE2-42E3-9BDF-46C413438D5E}" destId="{08C109DE-6D5C-4161-B3CB-B3FBDF52CB7D}" srcOrd="6" destOrd="0" presId="urn:microsoft.com/office/officeart/2005/8/layout/vList2"/>
    <dgm:cxn modelId="{2D68E506-C4CA-44B6-8179-BEFAED9DBDA9}" type="presParOf" srcId="{CDF4EEBE-9BE2-42E3-9BDF-46C413438D5E}" destId="{38D9F103-0856-4A7D-B280-0E01CB568809}" srcOrd="7" destOrd="0" presId="urn:microsoft.com/office/officeart/2005/8/layout/vList2"/>
    <dgm:cxn modelId="{D59A8C90-A991-48F6-8DCD-1A3A906930EB}" type="presParOf" srcId="{CDF4EEBE-9BE2-42E3-9BDF-46C413438D5E}" destId="{73615A54-2BB9-4F77-872B-92208FC6946B}" srcOrd="8" destOrd="0" presId="urn:microsoft.com/office/officeart/2005/8/layout/vList2"/>
    <dgm:cxn modelId="{D092BBB3-0816-4DAD-AE4E-EAFB3CB0EF02}" type="presParOf" srcId="{CDF4EEBE-9BE2-42E3-9BDF-46C413438D5E}" destId="{3D1CBFC3-0F07-410F-8D3F-471459052287}" srcOrd="9" destOrd="0" presId="urn:microsoft.com/office/officeart/2005/8/layout/vList2"/>
    <dgm:cxn modelId="{7AEA6BAD-19ED-4433-ACBA-71E8BD40DED8}" type="presParOf" srcId="{CDF4EEBE-9BE2-42E3-9BDF-46C413438D5E}" destId="{ADC8DC62-110B-4C10-8928-17872F901B73}" srcOrd="10" destOrd="0" presId="urn:microsoft.com/office/officeart/2005/8/layout/vList2"/>
    <dgm:cxn modelId="{BF681522-C1DC-4750-8A79-BE9155D02E04}" type="presParOf" srcId="{CDF4EEBE-9BE2-42E3-9BDF-46C413438D5E}" destId="{DC9B4592-DE28-4A4C-AB52-DEAFBF910FBC}" srcOrd="11" destOrd="0" presId="urn:microsoft.com/office/officeart/2005/8/layout/vList2"/>
    <dgm:cxn modelId="{85C6484D-CAC5-4A6B-8A49-B784E85CB9C4}" type="presParOf" srcId="{CDF4EEBE-9BE2-42E3-9BDF-46C413438D5E}" destId="{FA7A8878-1236-43A1-8BC7-E18B4226B501}" srcOrd="12" destOrd="0" presId="urn:microsoft.com/office/officeart/2005/8/layout/vList2"/>
    <dgm:cxn modelId="{B1ABE043-E775-4FC2-925B-931659FC480A}" type="presParOf" srcId="{CDF4EEBE-9BE2-42E3-9BDF-46C413438D5E}" destId="{281E8FF9-839C-486C-BD05-3BEBD4DB50E0}" srcOrd="13" destOrd="0" presId="urn:microsoft.com/office/officeart/2005/8/layout/vList2"/>
    <dgm:cxn modelId="{451A371E-9AD9-406D-A660-2F6C1FB3B9C5}" type="presParOf" srcId="{CDF4EEBE-9BE2-42E3-9BDF-46C413438D5E}" destId="{AAAFD9A6-417E-4BA8-989C-09E1A7AB582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5307E5-BE81-47A4-8043-97232A290D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CA7C8B-EDA2-46E6-8F97-B34000332A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Forces people to </a:t>
          </a:r>
          <a:r>
            <a:rPr lang="en-US" b="1" u="sng"/>
            <a:t>adapt</a:t>
          </a:r>
          <a:r>
            <a:rPr lang="en-US"/>
            <a:t> rather than find a more appropriate behavior.  </a:t>
          </a:r>
        </a:p>
      </dgm:t>
    </dgm:pt>
    <dgm:pt modelId="{B2D0CFCE-1240-4959-AE90-73903CFFB632}" type="parTrans" cxnId="{A2E9A134-B447-4D7E-8F0E-678E7481C4C1}">
      <dgm:prSet/>
      <dgm:spPr/>
      <dgm:t>
        <a:bodyPr/>
        <a:lstStyle/>
        <a:p>
          <a:endParaRPr lang="en-US"/>
        </a:p>
      </dgm:t>
    </dgm:pt>
    <dgm:pt modelId="{4AC58987-B7D5-449D-A801-BF134CD433E0}" type="sibTrans" cxnId="{A2E9A134-B447-4D7E-8F0E-678E7481C4C1}">
      <dgm:prSet/>
      <dgm:spPr/>
      <dgm:t>
        <a:bodyPr/>
        <a:lstStyle/>
        <a:p>
          <a:endParaRPr lang="en-US"/>
        </a:p>
      </dgm:t>
    </dgm:pt>
    <dgm:pt modelId="{9015C7E8-86CD-48CF-A7F9-CCDC3FF0D2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Does not teach appropriate</a:t>
          </a:r>
          <a:r>
            <a:rPr lang="en-US" b="1"/>
            <a:t> </a:t>
          </a:r>
          <a:r>
            <a:rPr lang="en-US"/>
            <a:t>behavior. </a:t>
          </a:r>
        </a:p>
      </dgm:t>
    </dgm:pt>
    <dgm:pt modelId="{6432175C-62D4-42F7-8B69-CD0A5327D803}" type="parTrans" cxnId="{BF0718B1-8251-4CC9-BF4B-3A4B8F06EF7D}">
      <dgm:prSet/>
      <dgm:spPr/>
      <dgm:t>
        <a:bodyPr/>
        <a:lstStyle/>
        <a:p>
          <a:endParaRPr lang="en-US"/>
        </a:p>
      </dgm:t>
    </dgm:pt>
    <dgm:pt modelId="{71411E1C-7F58-4C41-9F90-0607DFDC2511}" type="sibTrans" cxnId="{BF0718B1-8251-4CC9-BF4B-3A4B8F06EF7D}">
      <dgm:prSet/>
      <dgm:spPr/>
      <dgm:t>
        <a:bodyPr/>
        <a:lstStyle/>
        <a:p>
          <a:endParaRPr lang="en-US"/>
        </a:p>
      </dgm:t>
    </dgm:pt>
    <dgm:pt modelId="{42231A6C-435C-4428-AAE5-810AA75538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Places barriers in the way of building relationships</a:t>
          </a:r>
        </a:p>
      </dgm:t>
    </dgm:pt>
    <dgm:pt modelId="{EFBB9AD9-0C39-46DC-948D-5A9F7510E648}" type="parTrans" cxnId="{C85A67AB-C0F0-4AF8-895C-E31184018FB2}">
      <dgm:prSet/>
      <dgm:spPr/>
      <dgm:t>
        <a:bodyPr/>
        <a:lstStyle/>
        <a:p>
          <a:endParaRPr lang="en-US"/>
        </a:p>
      </dgm:t>
    </dgm:pt>
    <dgm:pt modelId="{43EE1C52-6A9D-4FD9-8294-4CE67B44D15F}" type="sibTrans" cxnId="{C85A67AB-C0F0-4AF8-895C-E31184018FB2}">
      <dgm:prSet/>
      <dgm:spPr/>
      <dgm:t>
        <a:bodyPr/>
        <a:lstStyle/>
        <a:p>
          <a:endParaRPr lang="en-US"/>
        </a:p>
      </dgm:t>
    </dgm:pt>
    <dgm:pt modelId="{059A2D14-DF3D-46BF-A0C5-CCF543122D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Sometime produces </a:t>
          </a:r>
          <a:r>
            <a:rPr lang="en-US" b="1" u="sng"/>
            <a:t>aggression</a:t>
          </a:r>
          <a:r>
            <a:rPr lang="en-US" b="1"/>
            <a:t> </a:t>
          </a:r>
          <a:r>
            <a:rPr lang="en-US"/>
            <a:t>in the person being punished.</a:t>
          </a:r>
        </a:p>
      </dgm:t>
    </dgm:pt>
    <dgm:pt modelId="{244C26F2-8188-487F-8D74-D616E180BB2C}" type="parTrans" cxnId="{516A8320-92DB-478A-BB93-33A5DC87F24B}">
      <dgm:prSet/>
      <dgm:spPr/>
      <dgm:t>
        <a:bodyPr/>
        <a:lstStyle/>
        <a:p>
          <a:endParaRPr lang="en-US"/>
        </a:p>
      </dgm:t>
    </dgm:pt>
    <dgm:pt modelId="{9309B72E-5276-4615-930F-7C1416680351}" type="sibTrans" cxnId="{516A8320-92DB-478A-BB93-33A5DC87F24B}">
      <dgm:prSet/>
      <dgm:spPr/>
      <dgm:t>
        <a:bodyPr/>
        <a:lstStyle/>
        <a:p>
          <a:endParaRPr lang="en-US"/>
        </a:p>
      </dgm:t>
    </dgm:pt>
    <dgm:pt modelId="{93BA9972-8B96-47C7-90B6-AE62A23550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Does not produce generalized results.</a:t>
          </a:r>
        </a:p>
      </dgm:t>
    </dgm:pt>
    <dgm:pt modelId="{A8245BA1-558A-416A-9434-424F64065DEC}" type="parTrans" cxnId="{70F29A89-CC24-4DFE-B2BA-D785EADE3BD7}">
      <dgm:prSet/>
      <dgm:spPr/>
      <dgm:t>
        <a:bodyPr/>
        <a:lstStyle/>
        <a:p>
          <a:endParaRPr lang="en-US"/>
        </a:p>
      </dgm:t>
    </dgm:pt>
    <dgm:pt modelId="{7762155B-FD6B-45EF-9224-FF2BC2A2BFF8}" type="sibTrans" cxnId="{70F29A89-CC24-4DFE-B2BA-D785EADE3BD7}">
      <dgm:prSet/>
      <dgm:spPr/>
      <dgm:t>
        <a:bodyPr/>
        <a:lstStyle/>
        <a:p>
          <a:endParaRPr lang="en-US"/>
        </a:p>
      </dgm:t>
    </dgm:pt>
    <dgm:pt modelId="{7F72B017-F7F0-433C-BEB5-C05309A919ED}" type="pres">
      <dgm:prSet presAssocID="{F35307E5-BE81-47A4-8043-97232A290DCA}" presName="root" presStyleCnt="0">
        <dgm:presLayoutVars>
          <dgm:dir/>
          <dgm:resizeHandles val="exact"/>
        </dgm:presLayoutVars>
      </dgm:prSet>
      <dgm:spPr/>
    </dgm:pt>
    <dgm:pt modelId="{3A8DAA36-B6B7-41B8-AB40-0E550AD45F95}" type="pres">
      <dgm:prSet presAssocID="{6DCA7C8B-EDA2-46E6-8F97-B34000332A73}" presName="compNode" presStyleCnt="0"/>
      <dgm:spPr/>
    </dgm:pt>
    <dgm:pt modelId="{66855DB0-A2CB-4E05-944C-AB8A5D5FEE1B}" type="pres">
      <dgm:prSet presAssocID="{6DCA7C8B-EDA2-46E6-8F97-B34000332A73}" presName="bgRect" presStyleLbl="bgShp" presStyleIdx="0" presStyleCnt="5"/>
      <dgm:spPr/>
    </dgm:pt>
    <dgm:pt modelId="{03107030-20D3-4910-999E-75BE34768298}" type="pres">
      <dgm:prSet presAssocID="{6DCA7C8B-EDA2-46E6-8F97-B34000332A7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CEABADA-CDBD-4D08-833A-9178B0CD0420}" type="pres">
      <dgm:prSet presAssocID="{6DCA7C8B-EDA2-46E6-8F97-B34000332A73}" presName="spaceRect" presStyleCnt="0"/>
      <dgm:spPr/>
    </dgm:pt>
    <dgm:pt modelId="{BC9821E0-9A7D-442D-AE1C-BF271E6658C1}" type="pres">
      <dgm:prSet presAssocID="{6DCA7C8B-EDA2-46E6-8F97-B34000332A73}" presName="parTx" presStyleLbl="revTx" presStyleIdx="0" presStyleCnt="5">
        <dgm:presLayoutVars>
          <dgm:chMax val="0"/>
          <dgm:chPref val="0"/>
        </dgm:presLayoutVars>
      </dgm:prSet>
      <dgm:spPr/>
    </dgm:pt>
    <dgm:pt modelId="{1899646A-A152-46F0-B62D-C115C768D182}" type="pres">
      <dgm:prSet presAssocID="{4AC58987-B7D5-449D-A801-BF134CD433E0}" presName="sibTrans" presStyleCnt="0"/>
      <dgm:spPr/>
    </dgm:pt>
    <dgm:pt modelId="{FBD9D16A-1917-498D-8525-10F20AA033EE}" type="pres">
      <dgm:prSet presAssocID="{9015C7E8-86CD-48CF-A7F9-CCDC3FF0D23B}" presName="compNode" presStyleCnt="0"/>
      <dgm:spPr/>
    </dgm:pt>
    <dgm:pt modelId="{E4E79191-E9D6-4007-B9D9-B60E9EF565FF}" type="pres">
      <dgm:prSet presAssocID="{9015C7E8-86CD-48CF-A7F9-CCDC3FF0D23B}" presName="bgRect" presStyleLbl="bgShp" presStyleIdx="1" presStyleCnt="5"/>
      <dgm:spPr/>
    </dgm:pt>
    <dgm:pt modelId="{02C33CFB-7C0E-4669-8655-777CFCAA8AD3}" type="pres">
      <dgm:prSet presAssocID="{9015C7E8-86CD-48CF-A7F9-CCDC3FF0D2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DFCDA3E-7F74-4536-8B7C-13F55E6976FF}" type="pres">
      <dgm:prSet presAssocID="{9015C7E8-86CD-48CF-A7F9-CCDC3FF0D23B}" presName="spaceRect" presStyleCnt="0"/>
      <dgm:spPr/>
    </dgm:pt>
    <dgm:pt modelId="{2D36C84C-C830-48F7-BF79-730FD7A128A4}" type="pres">
      <dgm:prSet presAssocID="{9015C7E8-86CD-48CF-A7F9-CCDC3FF0D23B}" presName="parTx" presStyleLbl="revTx" presStyleIdx="1" presStyleCnt="5">
        <dgm:presLayoutVars>
          <dgm:chMax val="0"/>
          <dgm:chPref val="0"/>
        </dgm:presLayoutVars>
      </dgm:prSet>
      <dgm:spPr/>
    </dgm:pt>
    <dgm:pt modelId="{1E36419C-8BF4-4CDD-8F2D-F9F4AF524654}" type="pres">
      <dgm:prSet presAssocID="{71411E1C-7F58-4C41-9F90-0607DFDC2511}" presName="sibTrans" presStyleCnt="0"/>
      <dgm:spPr/>
    </dgm:pt>
    <dgm:pt modelId="{8DAD9251-8238-4FB1-8FB2-B6968E7C085F}" type="pres">
      <dgm:prSet presAssocID="{42231A6C-435C-4428-AAE5-810AA7553853}" presName="compNode" presStyleCnt="0"/>
      <dgm:spPr/>
    </dgm:pt>
    <dgm:pt modelId="{A0F73BE5-17FD-4027-A254-B8528FA33595}" type="pres">
      <dgm:prSet presAssocID="{42231A6C-435C-4428-AAE5-810AA7553853}" presName="bgRect" presStyleLbl="bgShp" presStyleIdx="2" presStyleCnt="5"/>
      <dgm:spPr/>
    </dgm:pt>
    <dgm:pt modelId="{6A480EF9-C3D2-4494-AF17-954EBA04826D}" type="pres">
      <dgm:prSet presAssocID="{42231A6C-435C-4428-AAE5-810AA755385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6E691A0-554D-43E5-A268-886FFE2C663F}" type="pres">
      <dgm:prSet presAssocID="{42231A6C-435C-4428-AAE5-810AA7553853}" presName="spaceRect" presStyleCnt="0"/>
      <dgm:spPr/>
    </dgm:pt>
    <dgm:pt modelId="{9188B8AF-C93E-47B0-AA8A-5F80AD227BB8}" type="pres">
      <dgm:prSet presAssocID="{42231A6C-435C-4428-AAE5-810AA7553853}" presName="parTx" presStyleLbl="revTx" presStyleIdx="2" presStyleCnt="5">
        <dgm:presLayoutVars>
          <dgm:chMax val="0"/>
          <dgm:chPref val="0"/>
        </dgm:presLayoutVars>
      </dgm:prSet>
      <dgm:spPr/>
    </dgm:pt>
    <dgm:pt modelId="{C16E6CDB-5EC4-4F83-8676-584204FABF80}" type="pres">
      <dgm:prSet presAssocID="{43EE1C52-6A9D-4FD9-8294-4CE67B44D15F}" presName="sibTrans" presStyleCnt="0"/>
      <dgm:spPr/>
    </dgm:pt>
    <dgm:pt modelId="{183A88E2-162C-4F39-B1D4-555852B33949}" type="pres">
      <dgm:prSet presAssocID="{059A2D14-DF3D-46BF-A0C5-CCF543122D27}" presName="compNode" presStyleCnt="0"/>
      <dgm:spPr/>
    </dgm:pt>
    <dgm:pt modelId="{1C5DEFD3-3BFD-4D0A-873E-8AFF5F69AC9C}" type="pres">
      <dgm:prSet presAssocID="{059A2D14-DF3D-46BF-A0C5-CCF543122D27}" presName="bgRect" presStyleLbl="bgShp" presStyleIdx="3" presStyleCnt="5"/>
      <dgm:spPr/>
    </dgm:pt>
    <dgm:pt modelId="{D6E458DA-3CBB-4D3F-BDCA-9BF1E3855FF9}" type="pres">
      <dgm:prSet presAssocID="{059A2D14-DF3D-46BF-A0C5-CCF543122D2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F6B4AF5A-4F3E-4D6D-BC61-2998A35B67CE}" type="pres">
      <dgm:prSet presAssocID="{059A2D14-DF3D-46BF-A0C5-CCF543122D27}" presName="spaceRect" presStyleCnt="0"/>
      <dgm:spPr/>
    </dgm:pt>
    <dgm:pt modelId="{BF032706-2184-4018-949C-678ED20E5141}" type="pres">
      <dgm:prSet presAssocID="{059A2D14-DF3D-46BF-A0C5-CCF543122D27}" presName="parTx" presStyleLbl="revTx" presStyleIdx="3" presStyleCnt="5">
        <dgm:presLayoutVars>
          <dgm:chMax val="0"/>
          <dgm:chPref val="0"/>
        </dgm:presLayoutVars>
      </dgm:prSet>
      <dgm:spPr/>
    </dgm:pt>
    <dgm:pt modelId="{E0782C05-557B-4E92-A671-0CA994588D89}" type="pres">
      <dgm:prSet presAssocID="{9309B72E-5276-4615-930F-7C1416680351}" presName="sibTrans" presStyleCnt="0"/>
      <dgm:spPr/>
    </dgm:pt>
    <dgm:pt modelId="{B3AFAE8D-35F3-4017-ADB4-69849A30C78B}" type="pres">
      <dgm:prSet presAssocID="{93BA9972-8B96-47C7-90B6-AE62A2355078}" presName="compNode" presStyleCnt="0"/>
      <dgm:spPr/>
    </dgm:pt>
    <dgm:pt modelId="{67AE4186-89C0-4043-968B-96FFAEF98972}" type="pres">
      <dgm:prSet presAssocID="{93BA9972-8B96-47C7-90B6-AE62A2355078}" presName="bgRect" presStyleLbl="bgShp" presStyleIdx="4" presStyleCnt="5"/>
      <dgm:spPr/>
    </dgm:pt>
    <dgm:pt modelId="{4703C569-5377-45E4-A540-9A5D5A3680D4}" type="pres">
      <dgm:prSet presAssocID="{93BA9972-8B96-47C7-90B6-AE62A23550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9487A4F-C0DF-46F3-803F-4AE69FA84E68}" type="pres">
      <dgm:prSet presAssocID="{93BA9972-8B96-47C7-90B6-AE62A2355078}" presName="spaceRect" presStyleCnt="0"/>
      <dgm:spPr/>
    </dgm:pt>
    <dgm:pt modelId="{86E64759-2C39-4534-9D5A-21744366FB79}" type="pres">
      <dgm:prSet presAssocID="{93BA9972-8B96-47C7-90B6-AE62A235507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16A8320-92DB-478A-BB93-33A5DC87F24B}" srcId="{F35307E5-BE81-47A4-8043-97232A290DCA}" destId="{059A2D14-DF3D-46BF-A0C5-CCF543122D27}" srcOrd="3" destOrd="0" parTransId="{244C26F2-8188-487F-8D74-D616E180BB2C}" sibTransId="{9309B72E-5276-4615-930F-7C1416680351}"/>
    <dgm:cxn modelId="{A2E9A134-B447-4D7E-8F0E-678E7481C4C1}" srcId="{F35307E5-BE81-47A4-8043-97232A290DCA}" destId="{6DCA7C8B-EDA2-46E6-8F97-B34000332A73}" srcOrd="0" destOrd="0" parTransId="{B2D0CFCE-1240-4959-AE90-73903CFFB632}" sibTransId="{4AC58987-B7D5-449D-A801-BF134CD433E0}"/>
    <dgm:cxn modelId="{E8C31A3B-FDC6-4026-B3B3-334389E4F484}" type="presOf" srcId="{42231A6C-435C-4428-AAE5-810AA7553853}" destId="{9188B8AF-C93E-47B0-AA8A-5F80AD227BB8}" srcOrd="0" destOrd="0" presId="urn:microsoft.com/office/officeart/2018/2/layout/IconVerticalSolidList"/>
    <dgm:cxn modelId="{18AFA946-FF3F-4EBF-B07E-2DB3EB406BAD}" type="presOf" srcId="{6DCA7C8B-EDA2-46E6-8F97-B34000332A73}" destId="{BC9821E0-9A7D-442D-AE1C-BF271E6658C1}" srcOrd="0" destOrd="0" presId="urn:microsoft.com/office/officeart/2018/2/layout/IconVerticalSolidList"/>
    <dgm:cxn modelId="{641D3387-989F-41F0-A7F5-272108F05A02}" type="presOf" srcId="{F35307E5-BE81-47A4-8043-97232A290DCA}" destId="{7F72B017-F7F0-433C-BEB5-C05309A919ED}" srcOrd="0" destOrd="0" presId="urn:microsoft.com/office/officeart/2018/2/layout/IconVerticalSolidList"/>
    <dgm:cxn modelId="{70F29A89-CC24-4DFE-B2BA-D785EADE3BD7}" srcId="{F35307E5-BE81-47A4-8043-97232A290DCA}" destId="{93BA9972-8B96-47C7-90B6-AE62A2355078}" srcOrd="4" destOrd="0" parTransId="{A8245BA1-558A-416A-9434-424F64065DEC}" sibTransId="{7762155B-FD6B-45EF-9224-FF2BC2A2BFF8}"/>
    <dgm:cxn modelId="{286E6E9D-4570-4457-A753-E03ED6A059C8}" type="presOf" srcId="{059A2D14-DF3D-46BF-A0C5-CCF543122D27}" destId="{BF032706-2184-4018-949C-678ED20E5141}" srcOrd="0" destOrd="0" presId="urn:microsoft.com/office/officeart/2018/2/layout/IconVerticalSolidList"/>
    <dgm:cxn modelId="{C85A67AB-C0F0-4AF8-895C-E31184018FB2}" srcId="{F35307E5-BE81-47A4-8043-97232A290DCA}" destId="{42231A6C-435C-4428-AAE5-810AA7553853}" srcOrd="2" destOrd="0" parTransId="{EFBB9AD9-0C39-46DC-948D-5A9F7510E648}" sibTransId="{43EE1C52-6A9D-4FD9-8294-4CE67B44D15F}"/>
    <dgm:cxn modelId="{BF0718B1-8251-4CC9-BF4B-3A4B8F06EF7D}" srcId="{F35307E5-BE81-47A4-8043-97232A290DCA}" destId="{9015C7E8-86CD-48CF-A7F9-CCDC3FF0D23B}" srcOrd="1" destOrd="0" parTransId="{6432175C-62D4-42F7-8B69-CD0A5327D803}" sibTransId="{71411E1C-7F58-4C41-9F90-0607DFDC2511}"/>
    <dgm:cxn modelId="{83313DB1-A7E6-4387-97F7-4E8A6D88E684}" type="presOf" srcId="{93BA9972-8B96-47C7-90B6-AE62A2355078}" destId="{86E64759-2C39-4534-9D5A-21744366FB79}" srcOrd="0" destOrd="0" presId="urn:microsoft.com/office/officeart/2018/2/layout/IconVerticalSolidList"/>
    <dgm:cxn modelId="{36C1ACCA-74AA-4BB0-BBB9-E2067292BDE5}" type="presOf" srcId="{9015C7E8-86CD-48CF-A7F9-CCDC3FF0D23B}" destId="{2D36C84C-C830-48F7-BF79-730FD7A128A4}" srcOrd="0" destOrd="0" presId="urn:microsoft.com/office/officeart/2018/2/layout/IconVerticalSolidList"/>
    <dgm:cxn modelId="{5572624F-7832-4694-B344-9DC88AF1FA7A}" type="presParOf" srcId="{7F72B017-F7F0-433C-BEB5-C05309A919ED}" destId="{3A8DAA36-B6B7-41B8-AB40-0E550AD45F95}" srcOrd="0" destOrd="0" presId="urn:microsoft.com/office/officeart/2018/2/layout/IconVerticalSolidList"/>
    <dgm:cxn modelId="{2E5AD2FD-8F81-4DC9-9133-24DAF6C2ED4E}" type="presParOf" srcId="{3A8DAA36-B6B7-41B8-AB40-0E550AD45F95}" destId="{66855DB0-A2CB-4E05-944C-AB8A5D5FEE1B}" srcOrd="0" destOrd="0" presId="urn:microsoft.com/office/officeart/2018/2/layout/IconVerticalSolidList"/>
    <dgm:cxn modelId="{19AC34B4-2246-4A96-AEFB-2018B3C4F82B}" type="presParOf" srcId="{3A8DAA36-B6B7-41B8-AB40-0E550AD45F95}" destId="{03107030-20D3-4910-999E-75BE34768298}" srcOrd="1" destOrd="0" presId="urn:microsoft.com/office/officeart/2018/2/layout/IconVerticalSolidList"/>
    <dgm:cxn modelId="{E6FB52E3-8D09-4A34-8AC4-587225A63C93}" type="presParOf" srcId="{3A8DAA36-B6B7-41B8-AB40-0E550AD45F95}" destId="{4CEABADA-CDBD-4D08-833A-9178B0CD0420}" srcOrd="2" destOrd="0" presId="urn:microsoft.com/office/officeart/2018/2/layout/IconVerticalSolidList"/>
    <dgm:cxn modelId="{25204C3A-1C3F-4B79-BA93-7759A9396ED5}" type="presParOf" srcId="{3A8DAA36-B6B7-41B8-AB40-0E550AD45F95}" destId="{BC9821E0-9A7D-442D-AE1C-BF271E6658C1}" srcOrd="3" destOrd="0" presId="urn:microsoft.com/office/officeart/2018/2/layout/IconVerticalSolidList"/>
    <dgm:cxn modelId="{794ED3EA-ECBF-45A6-88C3-4A1EFA92918F}" type="presParOf" srcId="{7F72B017-F7F0-433C-BEB5-C05309A919ED}" destId="{1899646A-A152-46F0-B62D-C115C768D182}" srcOrd="1" destOrd="0" presId="urn:microsoft.com/office/officeart/2018/2/layout/IconVerticalSolidList"/>
    <dgm:cxn modelId="{CEAC1AC8-57DD-47F0-ACAB-6867A99B0F6F}" type="presParOf" srcId="{7F72B017-F7F0-433C-BEB5-C05309A919ED}" destId="{FBD9D16A-1917-498D-8525-10F20AA033EE}" srcOrd="2" destOrd="0" presId="urn:microsoft.com/office/officeart/2018/2/layout/IconVerticalSolidList"/>
    <dgm:cxn modelId="{5CF627DF-99C3-4126-9198-6A9D86E035F3}" type="presParOf" srcId="{FBD9D16A-1917-498D-8525-10F20AA033EE}" destId="{E4E79191-E9D6-4007-B9D9-B60E9EF565FF}" srcOrd="0" destOrd="0" presId="urn:microsoft.com/office/officeart/2018/2/layout/IconVerticalSolidList"/>
    <dgm:cxn modelId="{406EC21D-744A-4D95-9FE6-3DAC1B1D3AB9}" type="presParOf" srcId="{FBD9D16A-1917-498D-8525-10F20AA033EE}" destId="{02C33CFB-7C0E-4669-8655-777CFCAA8AD3}" srcOrd="1" destOrd="0" presId="urn:microsoft.com/office/officeart/2018/2/layout/IconVerticalSolidList"/>
    <dgm:cxn modelId="{FAE46DBD-AF60-4C82-97C7-D185ACF43CAC}" type="presParOf" srcId="{FBD9D16A-1917-498D-8525-10F20AA033EE}" destId="{1DFCDA3E-7F74-4536-8B7C-13F55E6976FF}" srcOrd="2" destOrd="0" presId="urn:microsoft.com/office/officeart/2018/2/layout/IconVerticalSolidList"/>
    <dgm:cxn modelId="{7BA2524D-13A8-4B4C-9719-4FB679650CB0}" type="presParOf" srcId="{FBD9D16A-1917-498D-8525-10F20AA033EE}" destId="{2D36C84C-C830-48F7-BF79-730FD7A128A4}" srcOrd="3" destOrd="0" presId="urn:microsoft.com/office/officeart/2018/2/layout/IconVerticalSolidList"/>
    <dgm:cxn modelId="{2224CDD4-817C-4D1C-846B-C0A17EE3283C}" type="presParOf" srcId="{7F72B017-F7F0-433C-BEB5-C05309A919ED}" destId="{1E36419C-8BF4-4CDD-8F2D-F9F4AF524654}" srcOrd="3" destOrd="0" presId="urn:microsoft.com/office/officeart/2018/2/layout/IconVerticalSolidList"/>
    <dgm:cxn modelId="{CB63B82B-2A00-47B6-B99A-58CB495C24FC}" type="presParOf" srcId="{7F72B017-F7F0-433C-BEB5-C05309A919ED}" destId="{8DAD9251-8238-4FB1-8FB2-B6968E7C085F}" srcOrd="4" destOrd="0" presId="urn:microsoft.com/office/officeart/2018/2/layout/IconVerticalSolidList"/>
    <dgm:cxn modelId="{EB21AD80-12A8-4EBE-B50A-519B429D3589}" type="presParOf" srcId="{8DAD9251-8238-4FB1-8FB2-B6968E7C085F}" destId="{A0F73BE5-17FD-4027-A254-B8528FA33595}" srcOrd="0" destOrd="0" presId="urn:microsoft.com/office/officeart/2018/2/layout/IconVerticalSolidList"/>
    <dgm:cxn modelId="{89E74A70-7660-4F2B-BC16-3A2EEE6CD6D8}" type="presParOf" srcId="{8DAD9251-8238-4FB1-8FB2-B6968E7C085F}" destId="{6A480EF9-C3D2-4494-AF17-954EBA04826D}" srcOrd="1" destOrd="0" presId="urn:microsoft.com/office/officeart/2018/2/layout/IconVerticalSolidList"/>
    <dgm:cxn modelId="{01F69604-18D9-49C9-9FB4-FD503B155108}" type="presParOf" srcId="{8DAD9251-8238-4FB1-8FB2-B6968E7C085F}" destId="{16E691A0-554D-43E5-A268-886FFE2C663F}" srcOrd="2" destOrd="0" presId="urn:microsoft.com/office/officeart/2018/2/layout/IconVerticalSolidList"/>
    <dgm:cxn modelId="{AF01B81D-0369-491D-9B4C-0FDCBACAD222}" type="presParOf" srcId="{8DAD9251-8238-4FB1-8FB2-B6968E7C085F}" destId="{9188B8AF-C93E-47B0-AA8A-5F80AD227BB8}" srcOrd="3" destOrd="0" presId="urn:microsoft.com/office/officeart/2018/2/layout/IconVerticalSolidList"/>
    <dgm:cxn modelId="{CE8D51AE-7073-45F9-9192-F1400A405DC2}" type="presParOf" srcId="{7F72B017-F7F0-433C-BEB5-C05309A919ED}" destId="{C16E6CDB-5EC4-4F83-8676-584204FABF80}" srcOrd="5" destOrd="0" presId="urn:microsoft.com/office/officeart/2018/2/layout/IconVerticalSolidList"/>
    <dgm:cxn modelId="{18E9D1ED-8D5C-4862-8E43-D705F59CD691}" type="presParOf" srcId="{7F72B017-F7F0-433C-BEB5-C05309A919ED}" destId="{183A88E2-162C-4F39-B1D4-555852B33949}" srcOrd="6" destOrd="0" presId="urn:microsoft.com/office/officeart/2018/2/layout/IconVerticalSolidList"/>
    <dgm:cxn modelId="{EEDCC793-C8EC-4950-B379-783BD1D151E3}" type="presParOf" srcId="{183A88E2-162C-4F39-B1D4-555852B33949}" destId="{1C5DEFD3-3BFD-4D0A-873E-8AFF5F69AC9C}" srcOrd="0" destOrd="0" presId="urn:microsoft.com/office/officeart/2018/2/layout/IconVerticalSolidList"/>
    <dgm:cxn modelId="{C9D6B0D1-CB1A-4EC4-8C5F-40D8209F6F70}" type="presParOf" srcId="{183A88E2-162C-4F39-B1D4-555852B33949}" destId="{D6E458DA-3CBB-4D3F-BDCA-9BF1E3855FF9}" srcOrd="1" destOrd="0" presId="urn:microsoft.com/office/officeart/2018/2/layout/IconVerticalSolidList"/>
    <dgm:cxn modelId="{FF52D284-BBE1-4F07-B401-BC46F43F400E}" type="presParOf" srcId="{183A88E2-162C-4F39-B1D4-555852B33949}" destId="{F6B4AF5A-4F3E-4D6D-BC61-2998A35B67CE}" srcOrd="2" destOrd="0" presId="urn:microsoft.com/office/officeart/2018/2/layout/IconVerticalSolidList"/>
    <dgm:cxn modelId="{828C1626-634C-4D6B-B02D-3A56858976A4}" type="presParOf" srcId="{183A88E2-162C-4F39-B1D4-555852B33949}" destId="{BF032706-2184-4018-949C-678ED20E5141}" srcOrd="3" destOrd="0" presId="urn:microsoft.com/office/officeart/2018/2/layout/IconVerticalSolidList"/>
    <dgm:cxn modelId="{EC798872-A97F-4EE8-9DEF-1BA2345C93A6}" type="presParOf" srcId="{7F72B017-F7F0-433C-BEB5-C05309A919ED}" destId="{E0782C05-557B-4E92-A671-0CA994588D89}" srcOrd="7" destOrd="0" presId="urn:microsoft.com/office/officeart/2018/2/layout/IconVerticalSolidList"/>
    <dgm:cxn modelId="{669AFDC0-44C9-439C-A300-C1F468670607}" type="presParOf" srcId="{7F72B017-F7F0-433C-BEB5-C05309A919ED}" destId="{B3AFAE8D-35F3-4017-ADB4-69849A30C78B}" srcOrd="8" destOrd="0" presId="urn:microsoft.com/office/officeart/2018/2/layout/IconVerticalSolidList"/>
    <dgm:cxn modelId="{08B0771E-3023-4CAA-B29A-6888BB551580}" type="presParOf" srcId="{B3AFAE8D-35F3-4017-ADB4-69849A30C78B}" destId="{67AE4186-89C0-4043-968B-96FFAEF98972}" srcOrd="0" destOrd="0" presId="urn:microsoft.com/office/officeart/2018/2/layout/IconVerticalSolidList"/>
    <dgm:cxn modelId="{D37282C2-C236-4A93-A8AC-9A9E0D24E333}" type="presParOf" srcId="{B3AFAE8D-35F3-4017-ADB4-69849A30C78B}" destId="{4703C569-5377-45E4-A540-9A5D5A3680D4}" srcOrd="1" destOrd="0" presId="urn:microsoft.com/office/officeart/2018/2/layout/IconVerticalSolidList"/>
    <dgm:cxn modelId="{C4BC68E0-086E-45BF-904B-ACBB3372696A}" type="presParOf" srcId="{B3AFAE8D-35F3-4017-ADB4-69849A30C78B}" destId="{D9487A4F-C0DF-46F3-803F-4AE69FA84E68}" srcOrd="2" destOrd="0" presId="urn:microsoft.com/office/officeart/2018/2/layout/IconVerticalSolidList"/>
    <dgm:cxn modelId="{0AC3E81E-5F28-4653-9B99-717C98B3DBB6}" type="presParOf" srcId="{B3AFAE8D-35F3-4017-ADB4-69849A30C78B}" destId="{86E64759-2C39-4534-9D5A-21744366FB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8C97F2-2E8C-4003-8AA9-F5470552D3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0B0B28-8D3E-4310-A259-31C7E424B104}">
      <dgm:prSet/>
      <dgm:spPr/>
      <dgm:t>
        <a:bodyPr/>
        <a:lstStyle/>
        <a:p>
          <a:r>
            <a:rPr lang="en-US" dirty="0"/>
            <a:t>What is a </a:t>
          </a:r>
          <a:r>
            <a:rPr lang="en-US"/>
            <a:t>quality environment?</a:t>
          </a:r>
          <a:endParaRPr lang="en-US" dirty="0"/>
        </a:p>
      </dgm:t>
    </dgm:pt>
    <dgm:pt modelId="{88FF8811-449D-41B4-8529-E7FE4C331BC5}" type="parTrans" cxnId="{16B3F43A-4BCE-43F1-9D6C-72E0F98FABCE}">
      <dgm:prSet/>
      <dgm:spPr/>
      <dgm:t>
        <a:bodyPr/>
        <a:lstStyle/>
        <a:p>
          <a:endParaRPr lang="en-US"/>
        </a:p>
      </dgm:t>
    </dgm:pt>
    <dgm:pt modelId="{8C7CB4B1-AD6B-44FA-8BE3-6A5BC221049D}" type="sibTrans" cxnId="{16B3F43A-4BCE-43F1-9D6C-72E0F98FABCE}">
      <dgm:prSet/>
      <dgm:spPr/>
      <dgm:t>
        <a:bodyPr/>
        <a:lstStyle/>
        <a:p>
          <a:endParaRPr lang="en-US"/>
        </a:p>
      </dgm:t>
    </dgm:pt>
    <dgm:pt modelId="{381646FE-C02C-4364-AC85-9DE3A4B85C74}">
      <dgm:prSet/>
      <dgm:spPr/>
      <dgm:t>
        <a:bodyPr/>
        <a:lstStyle/>
        <a:p>
          <a:r>
            <a:rPr lang="en-US" dirty="0"/>
            <a:t>What are positive and proactive things we could do if someone doesn’t want to do their household chores?</a:t>
          </a:r>
        </a:p>
      </dgm:t>
    </dgm:pt>
    <dgm:pt modelId="{8E1579F8-C835-420A-AD3F-75CF358DCEE2}" type="sibTrans" cxnId="{194DF392-1AC4-4E16-BE04-0DF8251B93CF}">
      <dgm:prSet/>
      <dgm:spPr/>
      <dgm:t>
        <a:bodyPr/>
        <a:lstStyle/>
        <a:p>
          <a:endParaRPr lang="en-US"/>
        </a:p>
      </dgm:t>
    </dgm:pt>
    <dgm:pt modelId="{574F3C4D-A822-4E9B-A8B3-6FE38C6DB092}" type="parTrans" cxnId="{194DF392-1AC4-4E16-BE04-0DF8251B93CF}">
      <dgm:prSet/>
      <dgm:spPr/>
      <dgm:t>
        <a:bodyPr/>
        <a:lstStyle/>
        <a:p>
          <a:endParaRPr lang="en-US"/>
        </a:p>
      </dgm:t>
    </dgm:pt>
    <dgm:pt modelId="{9C84B265-A2DB-4366-B147-CC69CC12DE9B}" type="pres">
      <dgm:prSet presAssocID="{978C97F2-2E8C-4003-8AA9-F5470552D3D2}" presName="linear" presStyleCnt="0">
        <dgm:presLayoutVars>
          <dgm:animLvl val="lvl"/>
          <dgm:resizeHandles val="exact"/>
        </dgm:presLayoutVars>
      </dgm:prSet>
      <dgm:spPr/>
    </dgm:pt>
    <dgm:pt modelId="{25607C72-E609-46EA-946E-D28AAE4838FD}" type="pres">
      <dgm:prSet presAssocID="{850B0B28-8D3E-4310-A259-31C7E424B1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A01A6E-1AB9-42AF-80CF-AD29D043EDD5}" type="pres">
      <dgm:prSet presAssocID="{8C7CB4B1-AD6B-44FA-8BE3-6A5BC221049D}" presName="spacer" presStyleCnt="0"/>
      <dgm:spPr/>
    </dgm:pt>
    <dgm:pt modelId="{EBDC0BE2-601E-40BA-9B2E-CF5BBCB2A84A}" type="pres">
      <dgm:prSet presAssocID="{381646FE-C02C-4364-AC85-9DE3A4B85C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5FE614-517A-44A9-9803-5BFC73615DD8}" type="presOf" srcId="{978C97F2-2E8C-4003-8AA9-F5470552D3D2}" destId="{9C84B265-A2DB-4366-B147-CC69CC12DE9B}" srcOrd="0" destOrd="0" presId="urn:microsoft.com/office/officeart/2005/8/layout/vList2"/>
    <dgm:cxn modelId="{16B3F43A-4BCE-43F1-9D6C-72E0F98FABCE}" srcId="{978C97F2-2E8C-4003-8AA9-F5470552D3D2}" destId="{850B0B28-8D3E-4310-A259-31C7E424B104}" srcOrd="0" destOrd="0" parTransId="{88FF8811-449D-41B4-8529-E7FE4C331BC5}" sibTransId="{8C7CB4B1-AD6B-44FA-8BE3-6A5BC221049D}"/>
    <dgm:cxn modelId="{194DF392-1AC4-4E16-BE04-0DF8251B93CF}" srcId="{978C97F2-2E8C-4003-8AA9-F5470552D3D2}" destId="{381646FE-C02C-4364-AC85-9DE3A4B85C74}" srcOrd="1" destOrd="0" parTransId="{574F3C4D-A822-4E9B-A8B3-6FE38C6DB092}" sibTransId="{8E1579F8-C835-420A-AD3F-75CF358DCEE2}"/>
    <dgm:cxn modelId="{8113FCA0-8DB9-4C7B-AE41-3C29F1E3F880}" type="presOf" srcId="{381646FE-C02C-4364-AC85-9DE3A4B85C74}" destId="{EBDC0BE2-601E-40BA-9B2E-CF5BBCB2A84A}" srcOrd="0" destOrd="0" presId="urn:microsoft.com/office/officeart/2005/8/layout/vList2"/>
    <dgm:cxn modelId="{8FB7D0D6-7743-460F-92D5-AD2521DC6405}" type="presOf" srcId="{850B0B28-8D3E-4310-A259-31C7E424B104}" destId="{25607C72-E609-46EA-946E-D28AAE4838FD}" srcOrd="0" destOrd="0" presId="urn:microsoft.com/office/officeart/2005/8/layout/vList2"/>
    <dgm:cxn modelId="{5F556152-6E44-4FD1-9534-FA5D8EC27482}" type="presParOf" srcId="{9C84B265-A2DB-4366-B147-CC69CC12DE9B}" destId="{25607C72-E609-46EA-946E-D28AAE4838FD}" srcOrd="0" destOrd="0" presId="urn:microsoft.com/office/officeart/2005/8/layout/vList2"/>
    <dgm:cxn modelId="{21372C56-8CFA-47EF-9DD3-35B0AC8F6665}" type="presParOf" srcId="{9C84B265-A2DB-4366-B147-CC69CC12DE9B}" destId="{85A01A6E-1AB9-42AF-80CF-AD29D043EDD5}" srcOrd="1" destOrd="0" presId="urn:microsoft.com/office/officeart/2005/8/layout/vList2"/>
    <dgm:cxn modelId="{1D6A6B79-BB2C-46DD-92F3-019B5CBC2E74}" type="presParOf" srcId="{9C84B265-A2DB-4366-B147-CC69CC12DE9B}" destId="{EBDC0BE2-601E-40BA-9B2E-CF5BBCB2A8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67E95-2897-43D9-9514-348AD4FC280F}">
      <dsp:nvSpPr>
        <dsp:cNvPr id="0" name=""/>
        <dsp:cNvSpPr/>
      </dsp:nvSpPr>
      <dsp:spPr>
        <a:xfrm>
          <a:off x="524" y="1254473"/>
          <a:ext cx="2723355" cy="81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6" tIns="215206" rIns="215206" bIns="215206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State</a:t>
          </a:r>
        </a:p>
      </dsp:txBody>
      <dsp:txXfrm>
        <a:off x="524" y="1254473"/>
        <a:ext cx="2723355" cy="817006"/>
      </dsp:txXfrm>
    </dsp:sp>
    <dsp:sp modelId="{2E2A198F-7CA1-47B4-A90F-3602B7C83022}">
      <dsp:nvSpPr>
        <dsp:cNvPr id="0" name=""/>
        <dsp:cNvSpPr/>
      </dsp:nvSpPr>
      <dsp:spPr>
        <a:xfrm>
          <a:off x="524" y="2071480"/>
          <a:ext cx="2723355" cy="2946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07" tIns="269007" rIns="269007" bIns="26900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State your verbal instruction in a positive way</a:t>
          </a:r>
        </a:p>
      </dsp:txBody>
      <dsp:txXfrm>
        <a:off x="524" y="2071480"/>
        <a:ext cx="2723355" cy="2946415"/>
      </dsp:txXfrm>
    </dsp:sp>
    <dsp:sp modelId="{9C583E0D-0E48-4A78-ADF1-A5BD72A24911}">
      <dsp:nvSpPr>
        <dsp:cNvPr id="0" name=""/>
        <dsp:cNvSpPr/>
      </dsp:nvSpPr>
      <dsp:spPr>
        <a:xfrm>
          <a:off x="2831879" y="1254473"/>
          <a:ext cx="2723355" cy="81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6" tIns="215206" rIns="215206" bIns="215206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Make</a:t>
          </a:r>
        </a:p>
      </dsp:txBody>
      <dsp:txXfrm>
        <a:off x="2831879" y="1254473"/>
        <a:ext cx="2723355" cy="817006"/>
      </dsp:txXfrm>
    </dsp:sp>
    <dsp:sp modelId="{639CCE10-BD42-48F6-9B07-C02FCEE7EBE8}">
      <dsp:nvSpPr>
        <dsp:cNvPr id="0" name=""/>
        <dsp:cNvSpPr/>
      </dsp:nvSpPr>
      <dsp:spPr>
        <a:xfrm>
          <a:off x="2831879" y="2071480"/>
          <a:ext cx="2723355" cy="2946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07" tIns="269007" rIns="269007" bIns="26900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Make your statements as </a:t>
          </a:r>
          <a:r>
            <a:rPr lang="en-US" sz="2800" b="1" u="sng" kern="1200" dirty="0">
              <a:solidFill>
                <a:schemeClr val="tx1"/>
              </a:solidFill>
            </a:rPr>
            <a:t>clear</a:t>
          </a:r>
          <a:r>
            <a:rPr lang="en-US" sz="2800" kern="1200" dirty="0"/>
            <a:t> as possible</a:t>
          </a:r>
        </a:p>
      </dsp:txBody>
      <dsp:txXfrm>
        <a:off x="2831879" y="2071480"/>
        <a:ext cx="2723355" cy="2946415"/>
      </dsp:txXfrm>
    </dsp:sp>
    <dsp:sp modelId="{83B60ABF-BA36-460F-B141-C487048882DF}">
      <dsp:nvSpPr>
        <dsp:cNvPr id="0" name=""/>
        <dsp:cNvSpPr/>
      </dsp:nvSpPr>
      <dsp:spPr>
        <a:xfrm>
          <a:off x="5663235" y="1254473"/>
          <a:ext cx="2723355" cy="81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06" tIns="215206" rIns="215206" bIns="215206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State</a:t>
          </a:r>
        </a:p>
      </dsp:txBody>
      <dsp:txXfrm>
        <a:off x="5663235" y="1254473"/>
        <a:ext cx="2723355" cy="817006"/>
      </dsp:txXfrm>
    </dsp:sp>
    <dsp:sp modelId="{CBEE8922-4156-4524-B598-F895E24E8316}">
      <dsp:nvSpPr>
        <dsp:cNvPr id="0" name=""/>
        <dsp:cNvSpPr/>
      </dsp:nvSpPr>
      <dsp:spPr>
        <a:xfrm>
          <a:off x="5663235" y="2071480"/>
          <a:ext cx="2723355" cy="2946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07" tIns="269007" rIns="269007" bIns="26900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State positive </a:t>
          </a:r>
          <a:r>
            <a:rPr lang="en-US" sz="2600" kern="1200" dirty="0"/>
            <a:t>consequences</a:t>
          </a:r>
          <a:r>
            <a:rPr lang="en-US" sz="2800" kern="1200" dirty="0"/>
            <a:t> whenever possible</a:t>
          </a:r>
        </a:p>
      </dsp:txBody>
      <dsp:txXfrm>
        <a:off x="5663235" y="2071480"/>
        <a:ext cx="2723355" cy="294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67E95-2897-43D9-9514-348AD4FC280F}">
      <dsp:nvSpPr>
        <dsp:cNvPr id="0" name=""/>
        <dsp:cNvSpPr/>
      </dsp:nvSpPr>
      <dsp:spPr>
        <a:xfrm>
          <a:off x="245628" y="1222550"/>
          <a:ext cx="2333862" cy="700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7" tIns="184427" rIns="184427" bIns="18442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Have</a:t>
          </a:r>
        </a:p>
      </dsp:txBody>
      <dsp:txXfrm>
        <a:off x="245628" y="1222550"/>
        <a:ext cx="2333862" cy="700158"/>
      </dsp:txXfrm>
    </dsp:sp>
    <dsp:sp modelId="{2E2A198F-7CA1-47B4-A90F-3602B7C83022}">
      <dsp:nvSpPr>
        <dsp:cNvPr id="0" name=""/>
        <dsp:cNvSpPr/>
      </dsp:nvSpPr>
      <dsp:spPr>
        <a:xfrm>
          <a:off x="11285" y="1902215"/>
          <a:ext cx="2802549" cy="3039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34" tIns="230534" rIns="230534" bIns="230534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Having positive expectations of people can boost their </a:t>
          </a:r>
          <a:r>
            <a:rPr lang="en-US" altLang="en-US" sz="2800" b="1" u="sng" kern="1200" dirty="0">
              <a:solidFill>
                <a:schemeClr val="tx1"/>
              </a:solidFill>
            </a:rPr>
            <a:t>self esteem</a:t>
          </a:r>
          <a:endParaRPr lang="en-US" sz="2800" kern="1200" dirty="0"/>
        </a:p>
      </dsp:txBody>
      <dsp:txXfrm>
        <a:off x="11285" y="1902215"/>
        <a:ext cx="2802549" cy="3039220"/>
      </dsp:txXfrm>
    </dsp:sp>
    <dsp:sp modelId="{9C583E0D-0E48-4A78-ADF1-A5BD72A24911}">
      <dsp:nvSpPr>
        <dsp:cNvPr id="0" name=""/>
        <dsp:cNvSpPr/>
      </dsp:nvSpPr>
      <dsp:spPr>
        <a:xfrm>
          <a:off x="2973692" y="1232797"/>
          <a:ext cx="2333862" cy="700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7" tIns="184427" rIns="184427" bIns="18442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</a:t>
          </a:r>
        </a:p>
      </dsp:txBody>
      <dsp:txXfrm>
        <a:off x="2973692" y="1232797"/>
        <a:ext cx="2333862" cy="700158"/>
      </dsp:txXfrm>
    </dsp:sp>
    <dsp:sp modelId="{639CCE10-BD42-48F6-9B07-C02FCEE7EBE8}">
      <dsp:nvSpPr>
        <dsp:cNvPr id="0" name=""/>
        <dsp:cNvSpPr/>
      </dsp:nvSpPr>
      <dsp:spPr>
        <a:xfrm>
          <a:off x="2921624" y="1932956"/>
          <a:ext cx="2437999" cy="29982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34" tIns="230534" rIns="230534" bIns="230534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Be an </a:t>
          </a:r>
          <a:r>
            <a:rPr lang="en-US" altLang="en-US" sz="2800" kern="1200" dirty="0">
              <a:solidFill>
                <a:schemeClr val="tx1"/>
              </a:solidFill>
            </a:rPr>
            <a:t>appropriate</a:t>
          </a:r>
          <a:r>
            <a:rPr lang="en-US" altLang="en-US" sz="2800" kern="1200" dirty="0">
              <a:solidFill>
                <a:schemeClr val="bg1"/>
              </a:solidFill>
            </a:rPr>
            <a:t> </a:t>
          </a:r>
          <a:r>
            <a:rPr lang="en-US" altLang="en-US" sz="2800" b="1" u="sng" kern="1200" dirty="0">
              <a:solidFill>
                <a:schemeClr val="tx1"/>
              </a:solidFill>
            </a:rPr>
            <a:t>role</a:t>
          </a:r>
          <a:r>
            <a:rPr lang="en-US" altLang="en-US" sz="2800" kern="1200" dirty="0">
              <a:solidFill>
                <a:schemeClr val="bg1"/>
              </a:solidFill>
            </a:rPr>
            <a:t> </a:t>
          </a:r>
          <a:r>
            <a:rPr lang="en-US" altLang="en-US" sz="2800" kern="1200" dirty="0"/>
            <a:t>model</a:t>
          </a:r>
        </a:p>
      </dsp:txBody>
      <dsp:txXfrm>
        <a:off x="2921624" y="1932956"/>
        <a:ext cx="2437999" cy="2998232"/>
      </dsp:txXfrm>
    </dsp:sp>
    <dsp:sp modelId="{83B60ABF-BA36-460F-B141-C487048882DF}">
      <dsp:nvSpPr>
        <dsp:cNvPr id="0" name=""/>
        <dsp:cNvSpPr/>
      </dsp:nvSpPr>
      <dsp:spPr>
        <a:xfrm>
          <a:off x="5467413" y="1232797"/>
          <a:ext cx="2333862" cy="700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7" tIns="184427" rIns="184427" bIns="18442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300" kern="1200" dirty="0"/>
            <a:t>Consider </a:t>
          </a:r>
          <a:endParaRPr lang="en-US" sz="2300" kern="1200" dirty="0"/>
        </a:p>
      </dsp:txBody>
      <dsp:txXfrm>
        <a:off x="5467413" y="1232797"/>
        <a:ext cx="2333862" cy="700158"/>
      </dsp:txXfrm>
    </dsp:sp>
    <dsp:sp modelId="{CBEE8922-4156-4524-B598-F895E24E8316}">
      <dsp:nvSpPr>
        <dsp:cNvPr id="0" name=""/>
        <dsp:cNvSpPr/>
      </dsp:nvSpPr>
      <dsp:spPr>
        <a:xfrm>
          <a:off x="5467413" y="1932956"/>
          <a:ext cx="2333862" cy="29982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34" tIns="230534" rIns="230534" bIns="230534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Consider your </a:t>
          </a:r>
          <a:r>
            <a:rPr lang="en-US" altLang="en-US" sz="2800" kern="1200" dirty="0">
              <a:solidFill>
                <a:schemeClr val="tx1"/>
              </a:solidFill>
            </a:rPr>
            <a:t>tone of voice in </a:t>
          </a:r>
          <a:r>
            <a:rPr lang="en-US" altLang="en-US" sz="2800" kern="1200" dirty="0"/>
            <a:t>giving instructions</a:t>
          </a:r>
        </a:p>
      </dsp:txBody>
      <dsp:txXfrm>
        <a:off x="5467413" y="1932956"/>
        <a:ext cx="2333862" cy="2998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89AFE-DAE7-4002-8AFE-1BDCB592CB77}">
      <dsp:nvSpPr>
        <dsp:cNvPr id="0" name=""/>
        <dsp:cNvSpPr/>
      </dsp:nvSpPr>
      <dsp:spPr>
        <a:xfrm>
          <a:off x="1172803" y="607"/>
          <a:ext cx="8572131" cy="5143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Does the behavior: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threaten the physical well-being of the person?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threaten the physical well-being of others?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interfere with the person’s ability to learn, and progress in obtaining their </a:t>
          </a:r>
          <a:r>
            <a:rPr lang="en-US" sz="2800" b="1" u="sng" kern="1200" dirty="0"/>
            <a:t>goals</a:t>
          </a:r>
          <a:r>
            <a:rPr lang="en-US" sz="2800" kern="1200" dirty="0"/>
            <a:t>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interfere with acceptance by peers without disabilities?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result in </a:t>
          </a:r>
          <a:r>
            <a:rPr lang="en-US" sz="2800" b="1" u="sng" kern="1200" dirty="0"/>
            <a:t>destruction</a:t>
          </a:r>
          <a:r>
            <a:rPr lang="en-US" sz="2800" kern="1200" dirty="0"/>
            <a:t> of property?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become more </a:t>
          </a:r>
          <a:r>
            <a:rPr lang="en-US" sz="2800" b="1" u="sng" kern="1200" dirty="0"/>
            <a:t>serious</a:t>
          </a:r>
          <a:r>
            <a:rPr lang="en-US" sz="2800" kern="1200" dirty="0"/>
            <a:t> if there is no intervention at the present? </a:t>
          </a:r>
        </a:p>
      </dsp:txBody>
      <dsp:txXfrm>
        <a:off x="1172803" y="607"/>
        <a:ext cx="8572131" cy="5143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45EB-A5CB-45DB-920C-1075A5ADA418}">
      <dsp:nvSpPr>
        <dsp:cNvPr id="0" name=""/>
        <dsp:cNvSpPr/>
      </dsp:nvSpPr>
      <dsp:spPr>
        <a:xfrm>
          <a:off x="0" y="273430"/>
          <a:ext cx="6831118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Breathe deeply</a:t>
          </a:r>
        </a:p>
      </dsp:txBody>
      <dsp:txXfrm>
        <a:off x="30442" y="303872"/>
        <a:ext cx="6770234" cy="562726"/>
      </dsp:txXfrm>
    </dsp:sp>
    <dsp:sp modelId="{3FEA3810-242D-4D67-8EB6-B0AE8CD58593}">
      <dsp:nvSpPr>
        <dsp:cNvPr id="0" name=""/>
        <dsp:cNvSpPr/>
      </dsp:nvSpPr>
      <dsp:spPr>
        <a:xfrm>
          <a:off x="0" y="971920"/>
          <a:ext cx="6831118" cy="623610"/>
        </a:xfrm>
        <a:prstGeom prst="roundRect">
          <a:avLst/>
        </a:prstGeom>
        <a:solidFill>
          <a:schemeClr val="accent2">
            <a:hueOff val="-471173"/>
            <a:satOff val="-358"/>
            <a:lumOff val="-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Respond in a neutral, calm voice</a:t>
          </a:r>
        </a:p>
      </dsp:txBody>
      <dsp:txXfrm>
        <a:off x="30442" y="1002362"/>
        <a:ext cx="6770234" cy="562726"/>
      </dsp:txXfrm>
    </dsp:sp>
    <dsp:sp modelId="{7A99127B-E8C3-4C82-8B66-FC7FA40AE993}">
      <dsp:nvSpPr>
        <dsp:cNvPr id="0" name=""/>
        <dsp:cNvSpPr/>
      </dsp:nvSpPr>
      <dsp:spPr>
        <a:xfrm>
          <a:off x="0" y="1670410"/>
          <a:ext cx="6831118" cy="623610"/>
        </a:xfrm>
        <a:prstGeom prst="roundRect">
          <a:avLst/>
        </a:prstGeom>
        <a:solidFill>
          <a:schemeClr val="accent2">
            <a:hueOff val="-942346"/>
            <a:satOff val="-715"/>
            <a:lumOff val="-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Keep responses brief</a:t>
          </a:r>
        </a:p>
      </dsp:txBody>
      <dsp:txXfrm>
        <a:off x="30442" y="1700852"/>
        <a:ext cx="6770234" cy="562726"/>
      </dsp:txXfrm>
    </dsp:sp>
    <dsp:sp modelId="{08C109DE-6D5C-4161-B3CB-B3FBDF52CB7D}">
      <dsp:nvSpPr>
        <dsp:cNvPr id="0" name=""/>
        <dsp:cNvSpPr/>
      </dsp:nvSpPr>
      <dsp:spPr>
        <a:xfrm>
          <a:off x="0" y="2368900"/>
          <a:ext cx="6831118" cy="623610"/>
        </a:xfrm>
        <a:prstGeom prst="roundRect">
          <a:avLst/>
        </a:prstGeom>
        <a:solidFill>
          <a:schemeClr val="accent2">
            <a:hueOff val="-1413519"/>
            <a:satOff val="-1073"/>
            <a:lumOff val="-1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Avoid reacting to baiting remarks</a:t>
          </a:r>
        </a:p>
      </dsp:txBody>
      <dsp:txXfrm>
        <a:off x="30442" y="2399342"/>
        <a:ext cx="6770234" cy="562726"/>
      </dsp:txXfrm>
    </dsp:sp>
    <dsp:sp modelId="{73615A54-2BB9-4F77-872B-92208FC6946B}">
      <dsp:nvSpPr>
        <dsp:cNvPr id="0" name=""/>
        <dsp:cNvSpPr/>
      </dsp:nvSpPr>
      <dsp:spPr>
        <a:xfrm>
          <a:off x="0" y="3067390"/>
          <a:ext cx="6831118" cy="623610"/>
        </a:xfrm>
        <a:prstGeom prst="roundRect">
          <a:avLst/>
        </a:prstGeom>
        <a:solidFill>
          <a:schemeClr val="accent2">
            <a:hueOff val="-1884692"/>
            <a:satOff val="-1430"/>
            <a:lumOff val="-1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Respond appropriately</a:t>
          </a:r>
        </a:p>
      </dsp:txBody>
      <dsp:txXfrm>
        <a:off x="30442" y="3097832"/>
        <a:ext cx="6770234" cy="562726"/>
      </dsp:txXfrm>
    </dsp:sp>
    <dsp:sp modelId="{ADC8DC62-110B-4C10-8928-17872F901B73}">
      <dsp:nvSpPr>
        <dsp:cNvPr id="0" name=""/>
        <dsp:cNvSpPr/>
      </dsp:nvSpPr>
      <dsp:spPr>
        <a:xfrm>
          <a:off x="0" y="3765880"/>
          <a:ext cx="6831118" cy="623610"/>
        </a:xfrm>
        <a:prstGeom prst="roundRect">
          <a:avLst/>
        </a:prstGeom>
        <a:solidFill>
          <a:schemeClr val="accent2">
            <a:hueOff val="-2355864"/>
            <a:satOff val="-1788"/>
            <a:lumOff val="-18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Mentally and physically</a:t>
          </a:r>
        </a:p>
      </dsp:txBody>
      <dsp:txXfrm>
        <a:off x="30442" y="3796322"/>
        <a:ext cx="6770234" cy="562726"/>
      </dsp:txXfrm>
    </dsp:sp>
    <dsp:sp modelId="{FA7A8878-1236-43A1-8BC7-E18B4226B501}">
      <dsp:nvSpPr>
        <dsp:cNvPr id="0" name=""/>
        <dsp:cNvSpPr/>
      </dsp:nvSpPr>
      <dsp:spPr>
        <a:xfrm>
          <a:off x="0" y="4464370"/>
          <a:ext cx="6831118" cy="623610"/>
        </a:xfrm>
        <a:prstGeom prst="roundRect">
          <a:avLst/>
        </a:prstGeom>
        <a:solidFill>
          <a:schemeClr val="accent2">
            <a:hueOff val="-2827037"/>
            <a:satOff val="-2145"/>
            <a:lumOff val="-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Focus on the </a:t>
          </a:r>
          <a:r>
            <a:rPr lang="en-US" sz="2600" b="1" u="sng" kern="1200"/>
            <a:t>message</a:t>
          </a:r>
          <a:r>
            <a:rPr lang="en-US" sz="2600" kern="1200"/>
            <a:t> behind the behavior</a:t>
          </a:r>
        </a:p>
      </dsp:txBody>
      <dsp:txXfrm>
        <a:off x="30442" y="4494812"/>
        <a:ext cx="6770234" cy="562726"/>
      </dsp:txXfrm>
    </dsp:sp>
    <dsp:sp modelId="{AAAFD9A6-417E-4BA8-989C-09E1A7AB582C}">
      <dsp:nvSpPr>
        <dsp:cNvPr id="0" name=""/>
        <dsp:cNvSpPr/>
      </dsp:nvSpPr>
      <dsp:spPr>
        <a:xfrm>
          <a:off x="0" y="5162860"/>
          <a:ext cx="6831118" cy="623610"/>
        </a:xfrm>
        <a:prstGeom prst="roundRect">
          <a:avLst/>
        </a:prstGeom>
        <a:solidFill>
          <a:schemeClr val="accent2">
            <a:hueOff val="-3298210"/>
            <a:satOff val="-2503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Avoid power struggles</a:t>
          </a:r>
        </a:p>
      </dsp:txBody>
      <dsp:txXfrm>
        <a:off x="30442" y="5193302"/>
        <a:ext cx="6770234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55DB0-A2CB-4E05-944C-AB8A5D5FEE1B}">
      <dsp:nvSpPr>
        <dsp:cNvPr id="0" name=""/>
        <dsp:cNvSpPr/>
      </dsp:nvSpPr>
      <dsp:spPr>
        <a:xfrm>
          <a:off x="0" y="5014"/>
          <a:ext cx="7897627" cy="1068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07030-20D3-4910-999E-75BE34768298}">
      <dsp:nvSpPr>
        <dsp:cNvPr id="0" name=""/>
        <dsp:cNvSpPr/>
      </dsp:nvSpPr>
      <dsp:spPr>
        <a:xfrm>
          <a:off x="323126" y="245356"/>
          <a:ext cx="587502" cy="587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821E0-9A7D-442D-AE1C-BF271E6658C1}">
      <dsp:nvSpPr>
        <dsp:cNvPr id="0" name=""/>
        <dsp:cNvSpPr/>
      </dsp:nvSpPr>
      <dsp:spPr>
        <a:xfrm>
          <a:off x="1233755" y="5014"/>
          <a:ext cx="6663871" cy="106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0" tIns="113050" rIns="113050" bIns="1130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Forces people to </a:t>
          </a:r>
          <a:r>
            <a:rPr lang="en-US" sz="1900" b="1" u="sng" kern="1200"/>
            <a:t>adapt</a:t>
          </a:r>
          <a:r>
            <a:rPr lang="en-US" sz="1900" kern="1200"/>
            <a:t> rather than find a more appropriate behavior.  </a:t>
          </a:r>
        </a:p>
      </dsp:txBody>
      <dsp:txXfrm>
        <a:off x="1233755" y="5014"/>
        <a:ext cx="6663871" cy="1068186"/>
      </dsp:txXfrm>
    </dsp:sp>
    <dsp:sp modelId="{E4E79191-E9D6-4007-B9D9-B60E9EF565FF}">
      <dsp:nvSpPr>
        <dsp:cNvPr id="0" name=""/>
        <dsp:cNvSpPr/>
      </dsp:nvSpPr>
      <dsp:spPr>
        <a:xfrm>
          <a:off x="0" y="1340247"/>
          <a:ext cx="7897627" cy="1068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3CFB-7C0E-4669-8655-777CFCAA8AD3}">
      <dsp:nvSpPr>
        <dsp:cNvPr id="0" name=""/>
        <dsp:cNvSpPr/>
      </dsp:nvSpPr>
      <dsp:spPr>
        <a:xfrm>
          <a:off x="323126" y="1580589"/>
          <a:ext cx="587502" cy="587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C84C-C830-48F7-BF79-730FD7A128A4}">
      <dsp:nvSpPr>
        <dsp:cNvPr id="0" name=""/>
        <dsp:cNvSpPr/>
      </dsp:nvSpPr>
      <dsp:spPr>
        <a:xfrm>
          <a:off x="1233755" y="1340247"/>
          <a:ext cx="6663871" cy="106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0" tIns="113050" rIns="113050" bIns="1130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Does not teach appropriate</a:t>
          </a:r>
          <a:r>
            <a:rPr lang="en-US" sz="1900" b="1" kern="1200"/>
            <a:t> </a:t>
          </a:r>
          <a:r>
            <a:rPr lang="en-US" sz="1900" kern="1200"/>
            <a:t>behavior. </a:t>
          </a:r>
        </a:p>
      </dsp:txBody>
      <dsp:txXfrm>
        <a:off x="1233755" y="1340247"/>
        <a:ext cx="6663871" cy="1068186"/>
      </dsp:txXfrm>
    </dsp:sp>
    <dsp:sp modelId="{A0F73BE5-17FD-4027-A254-B8528FA33595}">
      <dsp:nvSpPr>
        <dsp:cNvPr id="0" name=""/>
        <dsp:cNvSpPr/>
      </dsp:nvSpPr>
      <dsp:spPr>
        <a:xfrm>
          <a:off x="0" y="2675480"/>
          <a:ext cx="7897627" cy="1068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80EF9-C3D2-4494-AF17-954EBA04826D}">
      <dsp:nvSpPr>
        <dsp:cNvPr id="0" name=""/>
        <dsp:cNvSpPr/>
      </dsp:nvSpPr>
      <dsp:spPr>
        <a:xfrm>
          <a:off x="323126" y="2915822"/>
          <a:ext cx="587502" cy="5875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8B8AF-C93E-47B0-AA8A-5F80AD227BB8}">
      <dsp:nvSpPr>
        <dsp:cNvPr id="0" name=""/>
        <dsp:cNvSpPr/>
      </dsp:nvSpPr>
      <dsp:spPr>
        <a:xfrm>
          <a:off x="1233755" y="2675480"/>
          <a:ext cx="6663871" cy="106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0" tIns="113050" rIns="113050" bIns="1130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Places barriers in the way of building relationships</a:t>
          </a:r>
        </a:p>
      </dsp:txBody>
      <dsp:txXfrm>
        <a:off x="1233755" y="2675480"/>
        <a:ext cx="6663871" cy="1068186"/>
      </dsp:txXfrm>
    </dsp:sp>
    <dsp:sp modelId="{1C5DEFD3-3BFD-4D0A-873E-8AFF5F69AC9C}">
      <dsp:nvSpPr>
        <dsp:cNvPr id="0" name=""/>
        <dsp:cNvSpPr/>
      </dsp:nvSpPr>
      <dsp:spPr>
        <a:xfrm>
          <a:off x="0" y="4010713"/>
          <a:ext cx="7897627" cy="1068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458DA-3CBB-4D3F-BDCA-9BF1E3855FF9}">
      <dsp:nvSpPr>
        <dsp:cNvPr id="0" name=""/>
        <dsp:cNvSpPr/>
      </dsp:nvSpPr>
      <dsp:spPr>
        <a:xfrm>
          <a:off x="323126" y="4251055"/>
          <a:ext cx="587502" cy="5875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32706-2184-4018-949C-678ED20E5141}">
      <dsp:nvSpPr>
        <dsp:cNvPr id="0" name=""/>
        <dsp:cNvSpPr/>
      </dsp:nvSpPr>
      <dsp:spPr>
        <a:xfrm>
          <a:off x="1233755" y="4010713"/>
          <a:ext cx="6663871" cy="106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0" tIns="113050" rIns="113050" bIns="1130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Sometime produces </a:t>
          </a:r>
          <a:r>
            <a:rPr lang="en-US" sz="1900" b="1" u="sng" kern="1200"/>
            <a:t>aggression</a:t>
          </a:r>
          <a:r>
            <a:rPr lang="en-US" sz="1900" b="1" kern="1200"/>
            <a:t> </a:t>
          </a:r>
          <a:r>
            <a:rPr lang="en-US" sz="1900" kern="1200"/>
            <a:t>in the person being punished.</a:t>
          </a:r>
        </a:p>
      </dsp:txBody>
      <dsp:txXfrm>
        <a:off x="1233755" y="4010713"/>
        <a:ext cx="6663871" cy="1068186"/>
      </dsp:txXfrm>
    </dsp:sp>
    <dsp:sp modelId="{67AE4186-89C0-4043-968B-96FFAEF98972}">
      <dsp:nvSpPr>
        <dsp:cNvPr id="0" name=""/>
        <dsp:cNvSpPr/>
      </dsp:nvSpPr>
      <dsp:spPr>
        <a:xfrm>
          <a:off x="0" y="5345946"/>
          <a:ext cx="7897627" cy="1068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3C569-5377-45E4-A540-9A5D5A3680D4}">
      <dsp:nvSpPr>
        <dsp:cNvPr id="0" name=""/>
        <dsp:cNvSpPr/>
      </dsp:nvSpPr>
      <dsp:spPr>
        <a:xfrm>
          <a:off x="323126" y="5586288"/>
          <a:ext cx="587502" cy="5875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64759-2C39-4534-9D5A-21744366FB79}">
      <dsp:nvSpPr>
        <dsp:cNvPr id="0" name=""/>
        <dsp:cNvSpPr/>
      </dsp:nvSpPr>
      <dsp:spPr>
        <a:xfrm>
          <a:off x="1233755" y="5345946"/>
          <a:ext cx="6663871" cy="106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0" tIns="113050" rIns="113050" bIns="1130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Does not produce generalized results.</a:t>
          </a:r>
        </a:p>
      </dsp:txBody>
      <dsp:txXfrm>
        <a:off x="1233755" y="5345946"/>
        <a:ext cx="6663871" cy="1068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07C72-E609-46EA-946E-D28AAE4838FD}">
      <dsp:nvSpPr>
        <dsp:cNvPr id="0" name=""/>
        <dsp:cNvSpPr/>
      </dsp:nvSpPr>
      <dsp:spPr>
        <a:xfrm>
          <a:off x="0" y="45471"/>
          <a:ext cx="7812562" cy="29760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 is a </a:t>
          </a:r>
          <a:r>
            <a:rPr lang="en-US" sz="4200" kern="1200"/>
            <a:t>quality environment?</a:t>
          </a:r>
          <a:endParaRPr lang="en-US" sz="4200" kern="1200" dirty="0"/>
        </a:p>
      </dsp:txBody>
      <dsp:txXfrm>
        <a:off x="145278" y="190749"/>
        <a:ext cx="7522006" cy="2685485"/>
      </dsp:txXfrm>
    </dsp:sp>
    <dsp:sp modelId="{EBDC0BE2-601E-40BA-9B2E-CF5BBCB2A84A}">
      <dsp:nvSpPr>
        <dsp:cNvPr id="0" name=""/>
        <dsp:cNvSpPr/>
      </dsp:nvSpPr>
      <dsp:spPr>
        <a:xfrm>
          <a:off x="0" y="3142472"/>
          <a:ext cx="7812562" cy="2976041"/>
        </a:xfrm>
        <a:prstGeom prst="roundRect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What are positive and proactive things we could do if someone doesn’t want to do their household chores?</a:t>
          </a:r>
        </a:p>
      </dsp:txBody>
      <dsp:txXfrm>
        <a:off x="145278" y="3287750"/>
        <a:ext cx="7522006" cy="268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5333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l-the-little-extras.blogspot.com/2014/05/the-only-chocolate-chip-cookie-recip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waddiction.org/2014/06/the-worlds-best-storm-chaser-photography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5ED337-80D3-D797-AC70-60CD7CDD8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224" y="1809761"/>
            <a:ext cx="4952999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Positive Behavior Support</a:t>
            </a:r>
            <a:br>
              <a:rPr lang="en-US" sz="3700" dirty="0"/>
            </a:br>
            <a:r>
              <a:rPr lang="en-US" sz="3700" dirty="0"/>
              <a:t>PBS</a:t>
            </a:r>
            <a:br>
              <a:rPr lang="en-US" sz="3700" dirty="0"/>
            </a:br>
            <a:r>
              <a:rPr lang="en-US" sz="3700" dirty="0"/>
              <a:t>.51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9CAD8-886B-D2F2-DFD1-FCFB50BEC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356" y="5145553"/>
            <a:ext cx="3518814" cy="1581610"/>
          </a:xfrm>
        </p:spPr>
        <p:txBody>
          <a:bodyPr vert="horz" lIns="91440" tIns="45720" rIns="91440" bIns="45720" rtlCol="0">
            <a:normAutofit/>
          </a:bodyPr>
          <a:lstStyle/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Melody Baker, </a:t>
            </a:r>
          </a:p>
          <a:p>
            <a:pPr marR="0" algn="l">
              <a:spcBef>
                <a:spcPts val="1000"/>
              </a:spcBef>
              <a:spcAft>
                <a:spcPts val="0"/>
              </a:spcAft>
            </a:pPr>
            <a:r>
              <a:rPr lang="en-US" sz="1800" dirty="0">
                <a:effectLst/>
              </a:rPr>
              <a:t>Staff trainer, Kalix</a:t>
            </a:r>
          </a:p>
          <a:p>
            <a:pPr marR="0" algn="l">
              <a:spcBef>
                <a:spcPts val="1000"/>
              </a:spcBef>
              <a:spcAft>
                <a:spcPts val="0"/>
              </a:spcAft>
            </a:pPr>
            <a:r>
              <a:rPr lang="en-US" sz="1800" dirty="0"/>
              <a:t>January 2023</a:t>
            </a:r>
            <a:endParaRPr lang="en-US" sz="1800" dirty="0">
              <a:effectLst/>
            </a:endParaRPr>
          </a:p>
          <a:p>
            <a:pPr marL="228600" indent="-228600" algn="l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FD1B82D-5CB7-1913-3A39-755A180B7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2" r="4711" b="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183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1" y="197154"/>
            <a:ext cx="4952999" cy="2247616"/>
          </a:xfrm>
        </p:spPr>
        <p:txBody>
          <a:bodyPr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reinforcer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4" y="724017"/>
            <a:ext cx="4952999" cy="3009494"/>
          </a:xfrm>
        </p:spPr>
        <p:txBody>
          <a:bodyPr>
            <a:normAutofit/>
          </a:bodyPr>
          <a:lstStyle/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/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/>
              <a:t>A reinforcer is something that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u="sng" dirty="0">
                <a:solidFill>
                  <a:schemeClr val="tx1"/>
                </a:solidFill>
              </a:rPr>
              <a:t>increases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dirty="0"/>
              <a:t>the occurrence of the behavior.</a:t>
            </a:r>
          </a:p>
          <a:p>
            <a:endParaRPr lang="en-US" sz="1800" dirty="0"/>
          </a:p>
        </p:txBody>
      </p:sp>
      <p:pic>
        <p:nvPicPr>
          <p:cNvPr id="5" name="Picture 4" descr="Sunset silhouette of scaffolding in construction site">
            <a:extLst>
              <a:ext uri="{FF2B5EF4-FFF2-40B4-BE49-F238E27FC236}">
                <a16:creationId xmlns:a16="http://schemas.microsoft.com/office/drawing/2014/main" id="{21F7FE35-7614-E848-A931-E0910237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0" r="18255" b="-1"/>
          <a:stretch/>
        </p:blipFill>
        <p:spPr>
          <a:xfrm>
            <a:off x="5953982" y="84137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pic>
        <p:nvPicPr>
          <p:cNvPr id="4" name="Picture 3" descr="A group of men giving each other a high five&#10;&#10;Description automatically generated">
            <a:extLst>
              <a:ext uri="{FF2B5EF4-FFF2-40B4-BE49-F238E27FC236}">
                <a16:creationId xmlns:a16="http://schemas.microsoft.com/office/drawing/2014/main" id="{33CFA18F-B723-FF79-30A3-F47081108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8742" y="3534365"/>
            <a:ext cx="49720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9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5EAB-BF09-3DD8-B3FA-28FDA96E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reinforcer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b="1" u="sng" dirty="0">
                <a:solidFill>
                  <a:schemeClr val="tx1"/>
                </a:solidFill>
              </a:rPr>
              <a:t>Natural</a:t>
            </a:r>
            <a:r>
              <a:rPr lang="en-US" altLang="en-US" dirty="0">
                <a:solidFill>
                  <a:schemeClr val="bg1"/>
                </a:solidFill>
              </a:rPr>
              <a:t> reinforcers</a:t>
            </a:r>
            <a:endParaRPr lang="en-US" altLang="en-US" dirty="0"/>
          </a:p>
          <a:p>
            <a:pPr marL="0" lvl="1" indent="0" eaLnBrk="1" hangingPunct="1"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Getting to eat a cookie after baking it</a:t>
            </a:r>
          </a:p>
          <a:p>
            <a:pPr marL="0" lvl="1" indent="0" eaLnBrk="1" hangingPunct="1"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Smelling good after taking a shower</a:t>
            </a: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lvl="1" indent="0" eaLnBrk="1" hangingPunct="1"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Feeling good about completing challenging work</a:t>
            </a:r>
          </a:p>
          <a:p>
            <a:endParaRPr lang="en-US" dirty="0"/>
          </a:p>
        </p:txBody>
      </p:sp>
      <p:pic>
        <p:nvPicPr>
          <p:cNvPr id="7" name="Picture 6" descr="A group of cookies&#10;&#10;Description automatically generated with low confidence">
            <a:extLst>
              <a:ext uri="{FF2B5EF4-FFF2-40B4-BE49-F238E27FC236}">
                <a16:creationId xmlns:a16="http://schemas.microsoft.com/office/drawing/2014/main" id="{621E7993-EB89-4657-F43D-3ACD6F590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1791" y="365125"/>
            <a:ext cx="5716216" cy="380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073902-8DDE-14FE-3876-03C032679163}"/>
              </a:ext>
            </a:extLst>
          </p:cNvPr>
          <p:cNvSpPr txBox="1"/>
          <p:nvPr/>
        </p:nvSpPr>
        <p:spPr>
          <a:xfrm>
            <a:off x="7692272" y="7223125"/>
            <a:ext cx="4285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ll-the-little-extras.blogspot.com/2014/05/the-only-chocolate-chip-cookie-recip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9536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5E54-EDC8-42E5-5962-06C61E30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A755-CBA6-0D7A-C5BA-AE95349A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u="sng" dirty="0">
                <a:solidFill>
                  <a:srgbClr val="FFFF00"/>
                </a:solidFill>
              </a:rPr>
              <a:t>Teaching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b="1" dirty="0">
                <a:solidFill>
                  <a:srgbClr val="FFFF00"/>
                </a:solidFill>
              </a:rPr>
              <a:t>replacement skills is an important part of PBS.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FFFF00"/>
                </a:solidFill>
              </a:rPr>
              <a:t>PBS avoids the use of restricting rights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FB309D-CA37-D5BA-0F20-E44C1F05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51" y="2768751"/>
            <a:ext cx="6832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57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The person should be learnin</a:t>
            </a:r>
            <a:r>
              <a:rPr lang="en-US" altLang="en-US" dirty="0">
                <a:solidFill>
                  <a:schemeClr val="bg1"/>
                </a:solidFill>
              </a:rPr>
              <a:t>g new </a:t>
            </a:r>
            <a:r>
              <a:rPr lang="en-US" altLang="en-US" b="1" u="sng" dirty="0">
                <a:solidFill>
                  <a:schemeClr val="tx1"/>
                </a:solidFill>
              </a:rPr>
              <a:t>skills</a:t>
            </a:r>
            <a:r>
              <a:rPr lang="en-US" altLang="en-US" dirty="0">
                <a:solidFill>
                  <a:schemeClr val="bg1"/>
                </a:solidFill>
              </a:rPr>
              <a:t> in order to be more successful or </a:t>
            </a:r>
            <a:r>
              <a:rPr lang="en-US" altLang="en-US" dirty="0"/>
              <a:t>more independent in the community and with people important to them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AEFAB6-ED3E-82C8-06E6-DE2B37EA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37" y="3251708"/>
            <a:ext cx="7070725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3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Challenging behavior is </a:t>
            </a:r>
            <a:r>
              <a:rPr lang="en-US" altLang="en-US" sz="2800" b="1" u="sng" dirty="0">
                <a:solidFill>
                  <a:schemeClr val="tx1"/>
                </a:solidFill>
              </a:rPr>
              <a:t>communication</a:t>
            </a:r>
          </a:p>
          <a:p>
            <a:endParaRPr lang="en-US" dirty="0"/>
          </a:p>
        </p:txBody>
      </p:sp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3E54870-0F48-1494-B6B5-A47CC36F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3" y="2508908"/>
            <a:ext cx="5930830" cy="417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2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E85E54-EDC8-42E5-5962-06C61E30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" y="771737"/>
            <a:ext cx="3718767" cy="5531079"/>
          </a:xfrm>
        </p:spPr>
        <p:txBody>
          <a:bodyPr>
            <a:normAutofit/>
          </a:bodyPr>
          <a:lstStyle/>
          <a:p>
            <a:r>
              <a:rPr lang="en-US" altLang="en-US" sz="4100" dirty="0">
                <a:solidFill>
                  <a:schemeClr val="tx2">
                    <a:alpha val="80000"/>
                  </a:schemeClr>
                </a:solidFill>
              </a:rPr>
              <a:t>Positive and Encouraging Environments</a:t>
            </a:r>
            <a:br>
              <a:rPr lang="en-US" altLang="en-US" sz="4100" dirty="0">
                <a:solidFill>
                  <a:schemeClr val="tx2">
                    <a:alpha val="80000"/>
                  </a:schemeClr>
                </a:solidFill>
              </a:rPr>
            </a:br>
            <a:endParaRPr lang="en-US" sz="4100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F005FD-8012-094A-5FA4-42D21A822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543119"/>
              </p:ext>
            </p:extLst>
          </p:nvPr>
        </p:nvGraphicFramePr>
        <p:xfrm>
          <a:off x="3514478" y="303356"/>
          <a:ext cx="8387115" cy="627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69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E85E54-EDC8-42E5-5962-06C61E30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en-US" altLang="en-US" sz="4100" dirty="0">
                <a:solidFill>
                  <a:schemeClr val="tx2">
                    <a:alpha val="80000"/>
                  </a:schemeClr>
                </a:solidFill>
              </a:rPr>
              <a:t>Positive and Encouraging Environments</a:t>
            </a:r>
            <a:br>
              <a:rPr lang="en-US" altLang="en-US" sz="4100" dirty="0">
                <a:solidFill>
                  <a:schemeClr val="tx2">
                    <a:alpha val="80000"/>
                  </a:schemeClr>
                </a:solidFill>
              </a:rPr>
            </a:br>
            <a:endParaRPr lang="en-US" sz="4100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F005FD-8012-094A-5FA4-42D21A822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40714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31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36" y="2355055"/>
            <a:ext cx="10722932" cy="4351338"/>
          </a:xfrm>
        </p:spPr>
        <p:txBody>
          <a:bodyPr/>
          <a:lstStyle/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/>
              <a:t>Be </a:t>
            </a:r>
            <a:r>
              <a:rPr lang="en-US" altLang="en-US" b="1" u="sng" dirty="0">
                <a:solidFill>
                  <a:schemeClr val="tx1"/>
                </a:solidFill>
              </a:rPr>
              <a:t>PROACTIVE</a:t>
            </a:r>
          </a:p>
          <a:p>
            <a:pPr eaLnBrk="1" hangingPunct="1">
              <a:defRPr/>
            </a:pPr>
            <a:endParaRPr lang="en-US" altLang="en-US" u="sng" dirty="0">
              <a:solidFill>
                <a:srgbClr val="C00000"/>
              </a:solidFill>
            </a:endParaRP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Creating or controlling a situation by causing something to happen rather than responding to it after it has happened </a:t>
            </a: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Using what we know about people to assist in </a:t>
            </a:r>
            <a:r>
              <a:rPr lang="en-US" altLang="en-US" b="1" u="sng" dirty="0">
                <a:solidFill>
                  <a:schemeClr val="tx1"/>
                </a:solidFill>
              </a:rPr>
              <a:t>preventing </a:t>
            </a:r>
            <a:r>
              <a:rPr lang="en-US" altLang="en-US" dirty="0">
                <a:solidFill>
                  <a:schemeClr val="bg1"/>
                </a:solidFill>
              </a:rPr>
              <a:t>                                                   challenging behavior</a:t>
            </a: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Using a </a:t>
            </a:r>
            <a:r>
              <a:rPr lang="en-US" altLang="en-US" b="1" dirty="0">
                <a:solidFill>
                  <a:schemeClr val="bg1"/>
                </a:solidFill>
              </a:rPr>
              <a:t>checklist </a:t>
            </a:r>
            <a:r>
              <a:rPr lang="en-US" altLang="en-US" dirty="0">
                <a:solidFill>
                  <a:schemeClr val="bg1"/>
                </a:solidFill>
              </a:rPr>
              <a:t>is being proactive.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A picture containing text, blackboard, sign&#10;&#10;Description automatically generated">
            <a:extLst>
              <a:ext uri="{FF2B5EF4-FFF2-40B4-BE49-F238E27FC236}">
                <a16:creationId xmlns:a16="http://schemas.microsoft.com/office/drawing/2014/main" id="{1EAB5A31-10A6-5406-E47C-8E275FF4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60" y="151607"/>
            <a:ext cx="40671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0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261864B4-828E-57C9-D540-F5A755020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22" y="978211"/>
            <a:ext cx="5009616" cy="5009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904" y="1593984"/>
            <a:ext cx="6101496" cy="4650972"/>
          </a:xfrm>
        </p:spPr>
        <p:txBody>
          <a:bodyPr>
            <a:normAutofit lnSpcReduction="10000"/>
          </a:bodyPr>
          <a:lstStyle/>
          <a:p>
            <a:pPr marL="109728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 pitchFamily="18" charset="0"/>
              <a:buNone/>
              <a:defRPr/>
            </a:pPr>
            <a:r>
              <a:rPr lang="en-US" b="1" u="sng" dirty="0">
                <a:solidFill>
                  <a:schemeClr val="tx2"/>
                </a:solidFill>
              </a:rPr>
              <a:t>Self-talk</a:t>
            </a:r>
            <a:r>
              <a:rPr lang="en-US" dirty="0">
                <a:solidFill>
                  <a:schemeClr val="tx2"/>
                </a:solidFill>
              </a:rPr>
              <a:t> - verbalizing what you think to yourself during a situation</a:t>
            </a:r>
          </a:p>
          <a:p>
            <a:pPr marL="658368" lvl="1" indent="-246888" eaLnBrk="1" fontAlgn="auto" hangingPunct="1">
              <a:lnSpc>
                <a:spcPct val="10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800" dirty="0">
                <a:solidFill>
                  <a:schemeClr val="tx2"/>
                </a:solidFill>
              </a:rPr>
              <a:t>Proactive or preventive strategy</a:t>
            </a:r>
          </a:p>
          <a:p>
            <a:pPr marL="365760" indent="-256032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109728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Font typeface="Georgia" panose="02040502050405020303" pitchFamily="18" charset="0"/>
              <a:buNone/>
              <a:defRPr/>
            </a:pPr>
            <a:r>
              <a:rPr lang="en-US" b="1" u="sng" dirty="0">
                <a:solidFill>
                  <a:schemeClr val="tx2"/>
                </a:solidFill>
              </a:rPr>
              <a:t>Social skill autopsy </a:t>
            </a:r>
            <a:r>
              <a:rPr lang="en-US" dirty="0">
                <a:solidFill>
                  <a:schemeClr val="tx2"/>
                </a:solidFill>
              </a:rPr>
              <a:t>– talking with a person </a:t>
            </a:r>
            <a:r>
              <a:rPr lang="en-US" b="1" dirty="0">
                <a:solidFill>
                  <a:schemeClr val="tx2"/>
                </a:solidFill>
              </a:rPr>
              <a:t>after</a:t>
            </a:r>
            <a:r>
              <a:rPr lang="en-US" dirty="0">
                <a:solidFill>
                  <a:schemeClr val="tx2"/>
                </a:solidFill>
              </a:rPr>
              <a:t> social interactions to help the person improve their ability to use social skills.</a:t>
            </a:r>
          </a:p>
          <a:p>
            <a:pPr marL="658368" lvl="1" indent="-246888" eaLnBrk="1" fontAlgn="auto" hangingPunct="1">
              <a:lnSpc>
                <a:spcPct val="10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en-US" sz="2800" dirty="0">
                <a:solidFill>
                  <a:schemeClr val="tx2"/>
                </a:solidFill>
              </a:rPr>
              <a:t>Used after the person has used or failed to use the social skill. 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04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EDD41-6D1D-4433-9F7C-7667B5142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C27C63-BD2A-4520-9061-C7ACB6DE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B653E9-2995-461A-9C83-38C4BA6F5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1856C3-3D04-4950-BB82-2FCCE7967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DBFD36-80D6-4CA3-9566-D110A50C3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BE01EF-C80B-4E45-B81D-C5C221793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675F51-DB44-4727-BBC8-75FF2012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22DE62-69D6-4E96-9F40-99D23AD18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C586B7-F196-4CAD-824C-49D0F37C8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D905207-F5AE-4DE4-89E6-CA26B8B2D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C070939-2DAA-400E-B84E-B2231F7F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34A940-918D-44F8-A7F3-EFCF2536F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457D38-2FD0-4614-AC99-692A2740A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939BC2-81A1-4C21-A0DB-3C2EF2D1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D59E3C0-12A3-4208-9081-DB67F4E28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20A608-1DF1-4559-A7E4-283B0CF44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A63DDB-8D69-4EA3-9F08-8976C086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DD4EB1-0BC4-4D93-BECE-D87CB3A5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D5B22AC-ED15-4F03-912F-1F00518E8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7618BC-C25B-4F38-A366-2BEFD0D90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BCAFE3-32E9-4BAB-8F17-24E5DDAFE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D57C21-1C09-41A2-AC87-5A1BFEB6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FA8924E-FA40-49EA-A9D8-058CC59F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1160839-1C5C-4A97-8C92-A0DF4957B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E11515-664E-44C3-9BA8-723F44488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0C5201-6B21-4ADE-8531-A1FAB4D20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69E2AD-C5DE-499C-91E5-EA84806EE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6E805CF-4DDE-40BC-B1CE-82E4A92D9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31D1AB-DC50-400F-AD4F-522E86385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17DF747-28C5-4839-A849-D8E4D085A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BBD0C3-D67F-435A-B9E8-610270A66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D94F40-2309-4F0A-8219-2B82C855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62976056-D711-5FE1-AD59-466B18603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58" b="12715"/>
          <a:stretch/>
        </p:blipFill>
        <p:spPr>
          <a:xfrm>
            <a:off x="-6214" y="10"/>
            <a:ext cx="12214825" cy="338337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09FD50C-C421-4491-AD26-9E8AA38B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8266" y="3779719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A755-CBA6-0D7A-C5BA-AE95349A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912" y="5011021"/>
            <a:ext cx="9221829" cy="12751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b="1" u="sng" dirty="0">
                <a:latin typeface="+mn-lt"/>
              </a:rPr>
              <a:t>Social</a:t>
            </a:r>
            <a:r>
              <a:rPr lang="en-US" altLang="en-US" u="sng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article/</a:t>
            </a:r>
            <a:r>
              <a:rPr lang="en-US" altLang="en-US" b="1" u="sng" dirty="0">
                <a:latin typeface="+mn-lt"/>
              </a:rPr>
              <a:t>story</a:t>
            </a:r>
            <a:r>
              <a:rPr lang="en-US" altLang="en-US" dirty="0">
                <a:latin typeface="+mn-lt"/>
              </a:rPr>
              <a:t> is used to practice and predict what will happen if appropriate behavior is practiced.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9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8"/>
            <a:ext cx="6380885" cy="22407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Positive Behavior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65" y="2298251"/>
            <a:ext cx="7721832" cy="40038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2"/>
                </a:solidFill>
              </a:rPr>
              <a:t>Positive Behavior support is a specific way to support people </a:t>
            </a:r>
            <a:r>
              <a:rPr lang="en-US" altLang="en-US" dirty="0">
                <a:solidFill>
                  <a:schemeClr val="tx2"/>
                </a:solidFill>
              </a:rPr>
              <a:t>based on: </a:t>
            </a:r>
          </a:p>
          <a:p>
            <a:pPr marL="0" indent="0" eaLnBrk="1" hangingPunct="1">
              <a:lnSpc>
                <a:spcPct val="160000"/>
              </a:lnSpc>
              <a:buNone/>
              <a:defRPr/>
            </a:pPr>
            <a:r>
              <a:rPr lang="en-US" altLang="en-US" b="1" u="sng" dirty="0">
                <a:solidFill>
                  <a:schemeClr val="tx2"/>
                </a:solidFill>
              </a:rPr>
              <a:t>Respect</a:t>
            </a:r>
            <a:r>
              <a:rPr lang="en-US" altLang="en-US" dirty="0">
                <a:solidFill>
                  <a:schemeClr val="tx2"/>
                </a:solidFill>
              </a:rPr>
              <a:t> for the person</a:t>
            </a:r>
          </a:p>
          <a:p>
            <a:pPr marL="0" indent="0" eaLnBrk="1" hangingPunct="1">
              <a:lnSpc>
                <a:spcPct val="160000"/>
              </a:lnSpc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Belief that behavior is a </a:t>
            </a:r>
            <a:r>
              <a:rPr lang="en-US" altLang="en-US" b="1" u="sng" dirty="0">
                <a:solidFill>
                  <a:schemeClr val="tx2"/>
                </a:solidFill>
              </a:rPr>
              <a:t>Choice</a:t>
            </a:r>
          </a:p>
          <a:p>
            <a:pPr marL="0" indent="0" eaLnBrk="1" hangingPunct="1">
              <a:lnSpc>
                <a:spcPct val="160000"/>
              </a:lnSpc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Functional Behavior Assessment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chemeClr val="tx2"/>
              </a:solidFill>
            </a:endParaRPr>
          </a:p>
        </p:txBody>
      </p:sp>
      <p:pic>
        <p:nvPicPr>
          <p:cNvPr id="9" name="Graphic 6" descr="Handshake">
            <a:extLst>
              <a:ext uri="{FF2B5EF4-FFF2-40B4-BE49-F238E27FC236}">
                <a16:creationId xmlns:a16="http://schemas.microsoft.com/office/drawing/2014/main" id="{EF796131-DE3F-8484-DBBA-FBF726FC0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8451" y="-879285"/>
            <a:ext cx="5541973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3056-0653-4534-AA6F-96997163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 Shopping at the Grocery Store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9F7B63-EA61-41E0-B225-1BB8F11F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86000"/>
            <a:ext cx="5680710" cy="3767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AFD5F-0560-47F8-80A0-B7FD0A6A4990}"/>
              </a:ext>
            </a:extLst>
          </p:cNvPr>
          <p:cNvSpPr txBox="1"/>
          <p:nvPr/>
        </p:nvSpPr>
        <p:spPr>
          <a:xfrm>
            <a:off x="4800600" y="114300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/>
              <a:t> A Social Story</a:t>
            </a:r>
          </a:p>
        </p:txBody>
      </p:sp>
    </p:spTree>
    <p:extLst>
      <p:ext uri="{BB962C8B-B14F-4D97-AF65-F5344CB8AC3E}">
        <p14:creationId xmlns:p14="http://schemas.microsoft.com/office/powerpoint/2010/main" val="252529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13D13A-64BD-409B-8BF2-324A57FC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40" y="205758"/>
            <a:ext cx="6096000" cy="34993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CA32-34EB-4983-9B1E-9E67E6EF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363" y="4822612"/>
            <a:ext cx="8528180" cy="182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Today I am going to the grocery store. There are a lot of aisles and choices there, and sometimes I do not know where to look for the things I need.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76DE3-21FF-40FF-A039-FCA4DF66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514282"/>
            <a:ext cx="2437623" cy="1829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52095-CC2A-4545-BF82-A12E8AA2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481" y="2430637"/>
            <a:ext cx="2666063" cy="19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BE2B8-7FD3-456C-A465-E03E8ABF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2711"/>
            <a:ext cx="6957600" cy="39590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BE91-C7C5-4547-9D2F-463319EE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713317"/>
            <a:ext cx="8229600" cy="4526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Being confused or unsure of where to look for something is not a bad thing –it just means that I need some help to find what I need.</a:t>
            </a:r>
          </a:p>
        </p:txBody>
      </p:sp>
    </p:spTree>
    <p:extLst>
      <p:ext uri="{BB962C8B-B14F-4D97-AF65-F5344CB8AC3E}">
        <p14:creationId xmlns:p14="http://schemas.microsoft.com/office/powerpoint/2010/main" val="1789799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60AA5C-EAEB-46B5-B8AD-8D5AEB640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24" y="685800"/>
            <a:ext cx="3452701" cy="237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D666A-F425-4EF9-8467-E314BC444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15" y="735492"/>
            <a:ext cx="3452701" cy="2275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9AB02-9FF6-4DD7-8BF2-50D7F5B0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BE91-C7C5-4547-9D2F-463319EE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915" y="3429000"/>
            <a:ext cx="8229600" cy="45262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 can ask someone who works at the grocery store to tell me where I can find something.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F4EA2-00A4-4669-A42E-60CE6364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3770-F587-45A8-89D1-FC3BE0DB1A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6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5150-646B-4AB7-9F43-FC7AB7E6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E85E54-EDC8-42E5-5962-06C61E30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4952999" cy="2247616"/>
          </a:xfrm>
        </p:spPr>
        <p:txBody>
          <a:bodyPr>
            <a:normAutofit/>
          </a:bodyPr>
          <a:lstStyle/>
          <a:p>
            <a:r>
              <a:rPr lang="en-US"/>
              <a:t>Social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A755-CBA6-0D7A-C5BA-AE95349A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8" y="2602499"/>
            <a:ext cx="4952999" cy="300949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endParaRPr lang="en-US" altLang="en-US" sz="3200" dirty="0"/>
          </a:p>
          <a:p>
            <a:pPr marL="0" indent="0" eaLnBrk="1" hangingPunct="1">
              <a:buNone/>
            </a:pPr>
            <a:r>
              <a:rPr lang="en-US" altLang="en-US" sz="3200" dirty="0"/>
              <a:t>Effective social skills instruction includes helping people learn </a:t>
            </a:r>
            <a:r>
              <a:rPr lang="en-US" altLang="en-US" sz="3200" b="1" u="sng" dirty="0"/>
              <a:t>what to do </a:t>
            </a:r>
            <a:r>
              <a:rPr lang="en-US" altLang="en-US" sz="3200" dirty="0"/>
              <a:t>rather than what not to do.</a:t>
            </a:r>
          </a:p>
          <a:p>
            <a:endParaRPr lang="en-US" sz="1800" dirty="0"/>
          </a:p>
        </p:txBody>
      </p:sp>
      <p:pic>
        <p:nvPicPr>
          <p:cNvPr id="5" name="Picture 4" descr="Drawings on colourful paper">
            <a:extLst>
              <a:ext uri="{FF2B5EF4-FFF2-40B4-BE49-F238E27FC236}">
                <a16:creationId xmlns:a16="http://schemas.microsoft.com/office/drawing/2014/main" id="{9071936B-8DF3-D7CE-9A36-868680B1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8" r="30315" b="-1"/>
          <a:stretch/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6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0A867D-C52F-49DB-B328-77F431246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241897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BAD56-1DA3-4EE3-ABAF-4A03C8DF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082" y="5791200"/>
            <a:ext cx="3561733" cy="1066800"/>
          </a:xfrm>
          <a:custGeom>
            <a:avLst/>
            <a:gdLst>
              <a:gd name="connsiteX0" fmla="*/ 1780866 w 3561733"/>
              <a:gd name="connsiteY0" fmla="*/ 0 h 1066800"/>
              <a:gd name="connsiteX1" fmla="*/ 3557091 w 3561733"/>
              <a:gd name="connsiteY1" fmla="*/ 1057165 h 1066800"/>
              <a:gd name="connsiteX2" fmla="*/ 3561733 w 3561733"/>
              <a:gd name="connsiteY2" fmla="*/ 1066800 h 1066800"/>
              <a:gd name="connsiteX3" fmla="*/ 2549614 w 3561733"/>
              <a:gd name="connsiteY3" fmla="*/ 1066800 h 1066800"/>
              <a:gd name="connsiteX4" fmla="*/ 2465837 w 3561733"/>
              <a:gd name="connsiteY4" fmla="*/ 1004153 h 1066800"/>
              <a:gd name="connsiteX5" fmla="*/ 1780866 w 3561733"/>
              <a:gd name="connsiteY5" fmla="*/ 794923 h 1066800"/>
              <a:gd name="connsiteX6" fmla="*/ 1095896 w 3561733"/>
              <a:gd name="connsiteY6" fmla="*/ 1004153 h 1066800"/>
              <a:gd name="connsiteX7" fmla="*/ 1012119 w 3561733"/>
              <a:gd name="connsiteY7" fmla="*/ 1066800 h 1066800"/>
              <a:gd name="connsiteX8" fmla="*/ 0 w 3561733"/>
              <a:gd name="connsiteY8" fmla="*/ 1066800 h 1066800"/>
              <a:gd name="connsiteX9" fmla="*/ 4641 w 3561733"/>
              <a:gd name="connsiteY9" fmla="*/ 1057165 h 1066800"/>
              <a:gd name="connsiteX10" fmla="*/ 1780866 w 3561733"/>
              <a:gd name="connsiteY10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1733" h="1066800">
                <a:moveTo>
                  <a:pt x="1780866" y="0"/>
                </a:moveTo>
                <a:cubicBezTo>
                  <a:pt x="2547864" y="0"/>
                  <a:pt x="3215021" y="427470"/>
                  <a:pt x="3557091" y="1057165"/>
                </a:cubicBezTo>
                <a:lnTo>
                  <a:pt x="3561733" y="1066800"/>
                </a:lnTo>
                <a:lnTo>
                  <a:pt x="2549614" y="1066800"/>
                </a:lnTo>
                <a:lnTo>
                  <a:pt x="2465837" y="1004153"/>
                </a:lnTo>
                <a:cubicBezTo>
                  <a:pt x="2270308" y="872056"/>
                  <a:pt x="2034595" y="794923"/>
                  <a:pt x="1780866" y="794923"/>
                </a:cubicBezTo>
                <a:cubicBezTo>
                  <a:pt x="1527138" y="794923"/>
                  <a:pt x="1291425" y="872056"/>
                  <a:pt x="1095896" y="1004153"/>
                </a:cubicBezTo>
                <a:lnTo>
                  <a:pt x="1012119" y="1066800"/>
                </a:lnTo>
                <a:lnTo>
                  <a:pt x="0" y="1066800"/>
                </a:lnTo>
                <a:lnTo>
                  <a:pt x="4641" y="1057165"/>
                </a:lnTo>
                <a:cubicBezTo>
                  <a:pt x="346712" y="427470"/>
                  <a:pt x="1013869" y="0"/>
                  <a:pt x="178086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6"/>
            <a:ext cx="5638769" cy="5548851"/>
          </a:xfrm>
        </p:spPr>
        <p:txBody>
          <a:bodyPr anchor="ctr">
            <a:normAutofit/>
          </a:bodyPr>
          <a:lstStyle/>
          <a:p>
            <a:r>
              <a:rPr lang="en-US"/>
              <a:t>Social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495" y="732349"/>
            <a:ext cx="4902311" cy="55419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Social skill deficits can be a result of not having opportunity to learn</a:t>
            </a:r>
            <a:r>
              <a:rPr lang="en-US" altLang="en-US" b="1" dirty="0"/>
              <a:t> </a:t>
            </a:r>
            <a:r>
              <a:rPr lang="en-US" altLang="en-US" dirty="0"/>
              <a:t>&amp; </a:t>
            </a:r>
            <a:r>
              <a:rPr lang="en-US" altLang="en-US" b="1" u="sng" dirty="0"/>
              <a:t>practice</a:t>
            </a:r>
            <a:r>
              <a:rPr lang="en-US" altLang="en-US" dirty="0"/>
              <a:t> social skills.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5041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5EAB-BF09-3DD8-B3FA-28FDA96E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Ways People Gain More Control in Their Lives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b="1" u="sng" dirty="0">
                <a:solidFill>
                  <a:schemeClr val="tx1"/>
                </a:solidFill>
              </a:rPr>
              <a:t>Communicate</a:t>
            </a:r>
            <a:r>
              <a:rPr lang="en-US" altLang="en-US" dirty="0"/>
              <a:t> preferences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Knowledge of </a:t>
            </a:r>
            <a:r>
              <a:rPr lang="en-US" altLang="en-US" b="1" u="sng" dirty="0">
                <a:solidFill>
                  <a:schemeClr val="tx1"/>
                </a:solidFill>
              </a:rPr>
              <a:t>options</a:t>
            </a:r>
            <a:r>
              <a:rPr lang="en-US" altLang="en-US" dirty="0"/>
              <a:t> available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Know how to pursue their </a:t>
            </a:r>
            <a:r>
              <a:rPr lang="en-US" altLang="en-US" dirty="0">
                <a:solidFill>
                  <a:schemeClr val="bg2"/>
                </a:solidFill>
              </a:rPr>
              <a:t>preferences</a:t>
            </a:r>
            <a:r>
              <a:rPr lang="en-US" altLang="en-US" dirty="0"/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Understanding the</a:t>
            </a:r>
            <a:r>
              <a:rPr lang="en-US" altLang="en-US" dirty="0">
                <a:solidFill>
                  <a:schemeClr val="bg2"/>
                </a:solidFill>
              </a:rPr>
              <a:t> differences </a:t>
            </a:r>
            <a:r>
              <a:rPr lang="en-US" altLang="en-US" dirty="0"/>
              <a:t>between opportunity and </a:t>
            </a:r>
            <a:r>
              <a:rPr lang="en-US" altLang="en-US" b="1" u="sng" dirty="0">
                <a:solidFill>
                  <a:schemeClr val="tx1"/>
                </a:solidFill>
              </a:rPr>
              <a:t>risk</a:t>
            </a:r>
            <a:r>
              <a:rPr lang="en-US" altLang="en-US" dirty="0"/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Know how to </a:t>
            </a:r>
            <a:r>
              <a:rPr lang="en-US" altLang="en-US" dirty="0">
                <a:solidFill>
                  <a:schemeClr val="bg2"/>
                </a:solidFill>
              </a:rPr>
              <a:t>problem solve </a:t>
            </a:r>
            <a:r>
              <a:rPr lang="en-US" altLang="en-US" dirty="0"/>
              <a:t>and learn from  </a:t>
            </a:r>
            <a:r>
              <a:rPr lang="en-US" altLang="en-US" b="1" u="sng" dirty="0">
                <a:solidFill>
                  <a:schemeClr val="tx1"/>
                </a:solidFill>
              </a:rPr>
              <a:t>mistakes</a:t>
            </a:r>
            <a:r>
              <a:rPr lang="en-US" altLang="en-US" u="sng" dirty="0">
                <a:solidFill>
                  <a:srgbClr val="0000FF"/>
                </a:solidFill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Feeling </a:t>
            </a:r>
            <a:r>
              <a:rPr lang="en-US" altLang="en-US" dirty="0">
                <a:solidFill>
                  <a:schemeClr val="bg2"/>
                </a:solidFill>
              </a:rPr>
              <a:t>good about </a:t>
            </a:r>
            <a:r>
              <a:rPr lang="en-US" altLang="en-US" dirty="0"/>
              <a:t>oneself.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6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7B73489-D0E4-4C8B-884B-43A00CCD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DSPs should provide opportunities for people to learn to make responsible choices.</a:t>
            </a:r>
          </a:p>
          <a:p>
            <a:endParaRPr lang="en-US" sz="1800" dirty="0"/>
          </a:p>
        </p:txBody>
      </p:sp>
      <p:sp>
        <p:nvSpPr>
          <p:cNvPr id="86" name="Flowchart: Document 8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F214116A-DD83-23FB-203A-7A521FAD5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0" r="24560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6560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B55EAB-BF09-3DD8-B3FA-28FDA96E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63" y="-118853"/>
            <a:ext cx="5410199" cy="224073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Limiting choices</a:t>
            </a:r>
          </a:p>
        </p:txBody>
      </p:sp>
      <p:pic>
        <p:nvPicPr>
          <p:cNvPr id="7" name="Graphic 6" descr="Irritant">
            <a:extLst>
              <a:ext uri="{FF2B5EF4-FFF2-40B4-BE49-F238E27FC236}">
                <a16:creationId xmlns:a16="http://schemas.microsoft.com/office/drawing/2014/main" id="{3F97D3D6-EE16-2671-9FF1-86144213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22" y="978211"/>
            <a:ext cx="5009616" cy="5009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396" y="1513664"/>
            <a:ext cx="6205491" cy="47234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tx2"/>
                </a:solidFill>
              </a:rPr>
              <a:t>Limiting choices may be appropriate if the person's behavior is likely to: </a:t>
            </a:r>
          </a:p>
          <a:p>
            <a:pPr marL="0" indent="0">
              <a:buNone/>
            </a:pPr>
            <a:endParaRPr lang="en-US" sz="33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schemeClr val="tx2"/>
                </a:solidFill>
              </a:rPr>
              <a:t>Threaten the </a:t>
            </a:r>
            <a:r>
              <a:rPr lang="en-US" sz="3300" b="1" u="sng" dirty="0">
                <a:solidFill>
                  <a:schemeClr val="tx2"/>
                </a:solidFill>
              </a:rPr>
              <a:t>health</a:t>
            </a:r>
            <a:r>
              <a:rPr lang="en-US" sz="3300" dirty="0">
                <a:solidFill>
                  <a:schemeClr val="tx2"/>
                </a:solidFill>
              </a:rPr>
              <a:t> or safety of the person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3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schemeClr val="tx2"/>
                </a:solidFill>
              </a:rPr>
              <a:t>Threaten the health or </a:t>
            </a:r>
            <a:r>
              <a:rPr lang="en-US" sz="3300" b="1" u="sng" dirty="0">
                <a:solidFill>
                  <a:schemeClr val="tx2"/>
                </a:solidFill>
              </a:rPr>
              <a:t>safety</a:t>
            </a:r>
            <a:r>
              <a:rPr lang="en-US" sz="3300" dirty="0">
                <a:solidFill>
                  <a:schemeClr val="tx2"/>
                </a:solidFill>
              </a:rPr>
              <a:t> of others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3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schemeClr val="tx2"/>
                </a:solidFill>
              </a:rPr>
              <a:t>Interfere with the </a:t>
            </a:r>
            <a:r>
              <a:rPr lang="en-US" sz="3300" b="1" u="sng" dirty="0">
                <a:solidFill>
                  <a:schemeClr val="tx2"/>
                </a:solidFill>
              </a:rPr>
              <a:t>rights</a:t>
            </a:r>
            <a:r>
              <a:rPr lang="en-US" sz="3300" dirty="0">
                <a:solidFill>
                  <a:schemeClr val="tx2"/>
                </a:solidFill>
              </a:rPr>
              <a:t> of others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32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To help determine when a challenging behavior needs </a:t>
            </a:r>
            <a:r>
              <a:rPr lang="en-US" altLang="en-US" sz="3600" b="1" u="sng" dirty="0">
                <a:solidFill>
                  <a:schemeClr val="tx1"/>
                </a:solidFill>
              </a:rPr>
              <a:t>formal intervention</a:t>
            </a:r>
            <a:r>
              <a:rPr lang="en-US" altLang="en-US" sz="3600" u="sng" dirty="0"/>
              <a:t>:</a:t>
            </a:r>
            <a:endParaRPr lang="en-US" sz="36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E8B6DD-DA15-7CAC-BF4F-86B41A0B9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376692"/>
              </p:ext>
            </p:extLst>
          </p:nvPr>
        </p:nvGraphicFramePr>
        <p:xfrm>
          <a:off x="262393" y="1550504"/>
          <a:ext cx="10917739" cy="514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62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03AD67-39CA-459E-BC28-07416F615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EBC89B-8399-4BEA-8696-6C4D9FBC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A629C-F878-4F9C-80C3-68E1069B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7267FB-7505-4C4C-AA6F-DC9E7C3A3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583D90-69DF-49C9-80E0-BEF93DB5A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865E4E-722F-4B81-83CA-7EC201416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541E5B-569B-4823-8964-72B841FCC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DC50A6-F902-44B4-855F-D2AB3611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1EFE79-8238-4803-9B0D-76E92E1E7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3AFB37-9423-406C-AC87-1546EEBE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CE5E39-F84C-487C-942D-542B786BD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26ECE9C-6CE1-4B5C-AC38-3FC59E720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F13792-A752-4480-AFE4-1D5F0AEA4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A32EF3-096C-402F-97D4-C53F34454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6194BE-CB51-4439-BC7D-364B0E35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5D65C4-4121-4543-AABE-434C76186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850D33-8B95-4106-8B70-1D38D892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D77945-1378-44A8-8BD9-4E5ED4543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946DD5-85CE-4074-A88E-6CCA1CD61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B44E61-A227-4805-A1EC-9A4D55D2A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364765-A972-4110-8CA1-B4177EFE2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D49332-C84B-4463-AEC3-CB2BFCC36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446A43-28E8-481B-ABD8-A934DB12E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A58CEE-AD35-4EE6-AFDA-3814DA2E2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271EFE-4402-4580-859A-2D6020BBA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A36999B-7CF7-4CE8-9DE1-0161B8B4E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8E60B08-6BC4-4F4E-8050-7B18755D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A382807-7D90-40D5-A4FE-A556F4861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D01794-3837-4200-996E-C71F14F8B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96D69E-8E02-476C-9D95-5F6B5453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9F36697-B1D1-4E31-8A37-3512C5C00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973F11-CCB1-4B9F-8527-D6A64575E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211993"/>
          </a:xfrm>
        </p:spPr>
        <p:txBody>
          <a:bodyPr anchor="t">
            <a:normAutofit/>
          </a:bodyPr>
          <a:lstStyle/>
          <a:p>
            <a:r>
              <a:rPr lang="en-US" sz="3600" dirty="0"/>
              <a:t>Functional </a:t>
            </a:r>
            <a:br>
              <a:rPr lang="en-US" sz="3600" dirty="0"/>
            </a:br>
            <a:r>
              <a:rPr lang="en-US" sz="3600" dirty="0"/>
              <a:t>Behavioral</a:t>
            </a:r>
            <a:br>
              <a:rPr lang="en-US" sz="3600" dirty="0"/>
            </a:br>
            <a:r>
              <a:rPr lang="en-US" sz="3600" dirty="0"/>
              <a:t>Assessments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ACD55810-91B1-4240-B7AA-92A996B64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9891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429" y="732347"/>
            <a:ext cx="6569290" cy="2221879"/>
          </a:xfrm>
        </p:spPr>
        <p:txBody>
          <a:bodyPr anchor="t">
            <a:normAutofit fontScale="92500" lnSpcReduction="20000"/>
          </a:bodyPr>
          <a:lstStyle/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u="sng" dirty="0"/>
              <a:t>Functional behavioral assessments </a:t>
            </a:r>
            <a:r>
              <a:rPr lang="en-US" altLang="en-US" dirty="0"/>
              <a:t>should answer the question: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/>
              <a:t>“What is the person getting out of doing this behavior?”</a:t>
            </a:r>
          </a:p>
          <a:p>
            <a:endParaRPr lang="en-US" sz="18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C22F75A-D3D1-28B4-4CFC-84D29D674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31" r="2" b="20590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621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Staff should practice how to respond to challenging behavior: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800" dirty="0"/>
              <a:t>It will help to be prepared if challenging behavior occurs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800" dirty="0"/>
              <a:t>Reduces the possibilities of abuse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800" dirty="0"/>
              <a:t>May prevent the challenging behavior to escalate.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2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buNone/>
              <a:defRPr/>
            </a:pPr>
            <a:r>
              <a:rPr lang="en-US" altLang="en-US" sz="2800" b="1" u="sng" dirty="0">
                <a:solidFill>
                  <a:schemeClr val="tx1"/>
                </a:solidFill>
              </a:rPr>
              <a:t>Extinction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dirty="0"/>
              <a:t>– not acknowledging the behavior</a:t>
            </a: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sz="2800" dirty="0"/>
              <a:t>Reinforcing effective alternative behavior</a:t>
            </a:r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endParaRPr lang="en-US" altLang="en-US" sz="2800" dirty="0"/>
          </a:p>
          <a:p>
            <a:pPr marL="411162" lvl="1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sz="2800" dirty="0"/>
              <a:t>Extinction is only effective if everyone involved consistently withholds the reinforcer.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1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B55EAB-BF09-3DD8-B3FA-28FDA96E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1390"/>
            <a:ext cx="4952999" cy="300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u="sng" dirty="0">
                <a:solidFill>
                  <a:schemeClr val="tx1"/>
                </a:solidFill>
              </a:rPr>
              <a:t>Interrupting</a:t>
            </a:r>
            <a:r>
              <a:rPr lang="en-US" altLang="en-US" b="1" dirty="0"/>
              <a:t> </a:t>
            </a:r>
            <a:r>
              <a:rPr lang="en-US" altLang="en-US" dirty="0"/>
              <a:t>technique: get the person to think about something else</a:t>
            </a:r>
          </a:p>
          <a:p>
            <a:endParaRPr lang="en-US" sz="1800" dirty="0"/>
          </a:p>
        </p:txBody>
      </p:sp>
      <p:pic>
        <p:nvPicPr>
          <p:cNvPr id="5" name="Picture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1109F613-2088-3E0A-C02E-6140387AC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78" r="1551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E0FF1-C41D-D05C-DC2E-5897B5BCF589}"/>
              </a:ext>
            </a:extLst>
          </p:cNvPr>
          <p:cNvSpPr txBox="1"/>
          <p:nvPr/>
        </p:nvSpPr>
        <p:spPr>
          <a:xfrm>
            <a:off x="9727864" y="6657945"/>
            <a:ext cx="24641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snowaddiction.org/2014/06/the-worlds-best-storm-chaser-photograph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94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en-US" altLang="en-US"/>
              <a:t>Prepare yourself to disengage</a:t>
            </a:r>
            <a:br>
              <a:rPr lang="en-US" altLang="en-US"/>
            </a:br>
            <a:endParaRPr lang="en-US" dirty="0"/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D1D36-D799-2502-E8AE-C63ADED13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056811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754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691763"/>
            <a:ext cx="10862080" cy="5485200"/>
          </a:xfrm>
        </p:spPr>
        <p:txBody>
          <a:bodyPr>
            <a:normAutofit fontScale="92500"/>
          </a:bodyPr>
          <a:lstStyle/>
          <a:p>
            <a:pPr marL="109537" indent="0"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Informed</a:t>
            </a:r>
            <a:r>
              <a:rPr lang="en-US" altLang="en-US" sz="2800" b="1" u="sng" dirty="0">
                <a:solidFill>
                  <a:schemeClr val="bg1"/>
                </a:solidFill>
              </a:rPr>
              <a:t> Consent </a:t>
            </a:r>
            <a:r>
              <a:rPr lang="en-US" altLang="en-US" sz="2800" dirty="0">
                <a:solidFill>
                  <a:schemeClr val="bg1"/>
                </a:solidFill>
              </a:rPr>
              <a:t>– must be obtained for behavior intervention that restricts rights</a:t>
            </a:r>
          </a:p>
          <a:p>
            <a:pPr marL="109537" indent="0"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/>
              <a:t>Any restriction must be approved by the human rights committees</a:t>
            </a: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u="sng" dirty="0">
              <a:solidFill>
                <a:schemeClr val="tx1"/>
              </a:solidFill>
            </a:endParaRP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</a:rPr>
              <a:t>Least Restrictive Alternative:  </a:t>
            </a:r>
            <a:r>
              <a:rPr lang="en-US" altLang="en-US" dirty="0"/>
              <a:t>If restrictions are in place, we want to use the least restrictive least intrusive action.</a:t>
            </a: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/>
          </a:p>
          <a:p>
            <a:pPr marL="109537" indent="0">
              <a:buNone/>
              <a:defRPr/>
            </a:pPr>
            <a:r>
              <a:rPr lang="en-US" dirty="0"/>
              <a:t>Blocking a hit in an emergency situation does not require prior approval from the human rights committee.  </a:t>
            </a: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87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E85E54-EDC8-42E5-5962-06C61E30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r>
              <a:rPr lang="en-US" altLang="en-US" dirty="0"/>
              <a:t>Punishing is never a good idea.</a:t>
            </a:r>
            <a:endParaRPr lang="en-US" dirty="0"/>
          </a:p>
        </p:txBody>
      </p:sp>
      <p:sp>
        <p:nvSpPr>
          <p:cNvPr id="90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7FCBBB-34B2-99DB-27FE-015A64950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347196"/>
              </p:ext>
            </p:extLst>
          </p:nvPr>
        </p:nvGraphicFramePr>
        <p:xfrm>
          <a:off x="4288157" y="267132"/>
          <a:ext cx="7897627" cy="641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31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57A9AC-6E80-E019-9778-2443BD84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Let’s discuss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17F7E5-813E-D112-0964-F04336AF1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572738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875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8DFA2B-5158-EA0C-E091-29A8868F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6A3E9A-AD9E-373C-1ECE-16700C96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3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5EAB-BF09-3DD8-B3FA-28FDA96E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Behavior Observation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/>
              <a:t>It  is important to use </a:t>
            </a:r>
            <a:r>
              <a:rPr lang="en-US" altLang="en-US" b="1" u="sng" dirty="0">
                <a:solidFill>
                  <a:schemeClr val="tx1"/>
                </a:solidFill>
              </a:rPr>
              <a:t>descriptive</a:t>
            </a:r>
            <a:r>
              <a:rPr lang="en-US" altLang="en-US" dirty="0">
                <a:solidFill>
                  <a:schemeClr val="bg1"/>
                </a:solidFill>
              </a:rPr>
              <a:t> language </a:t>
            </a:r>
            <a:r>
              <a:rPr lang="en-US" altLang="en-US" dirty="0"/>
              <a:t>when discussing behavior to help everyone understand exactly what is occurring.  </a:t>
            </a: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/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/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/>
              <a:t>specific observable behavior examples: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kicking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slapping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banging the head on the table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5E54-EDC8-42E5-5962-06C61E30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Functional Behavior Assessment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A755-CBA6-0D7A-C5BA-AE95349A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eaLnBrk="1" hangingPunct="1">
              <a:buFont typeface="Georgia" panose="02040502050405020303" pitchFamily="18" charset="0"/>
              <a:buNone/>
            </a:pPr>
            <a:r>
              <a:rPr lang="en-US" altLang="en-US" sz="3200" dirty="0"/>
              <a:t>Functional Behavior Assessment may include:</a:t>
            </a:r>
          </a:p>
          <a:p>
            <a:pPr marL="107950" indent="0" eaLnBrk="1" hangingPunct="1">
              <a:buFont typeface="Georgia" panose="02040502050405020303" pitchFamily="18" charset="0"/>
              <a:buNone/>
            </a:pPr>
            <a:endParaRPr lang="en-US" altLang="en-US" sz="3200" dirty="0"/>
          </a:p>
          <a:p>
            <a:pPr marL="0" lvl="2" indent="0" eaLnBrk="1" hangingPunct="1">
              <a:buNone/>
            </a:pPr>
            <a:r>
              <a:rPr lang="en-US" altLang="en-US" sz="2800" b="1" u="sng" dirty="0">
                <a:solidFill>
                  <a:schemeClr val="tx1"/>
                </a:solidFill>
              </a:rPr>
              <a:t>Observation</a:t>
            </a:r>
            <a:r>
              <a:rPr lang="en-US" altLang="en-US" sz="2800" dirty="0">
                <a:solidFill>
                  <a:schemeClr val="bg1"/>
                </a:solidFill>
              </a:rPr>
              <a:t> of the person</a:t>
            </a:r>
          </a:p>
          <a:p>
            <a:pPr marL="0" lvl="2" indent="0" eaLnBrk="1" hangingPunct="1"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lvl="2" indent="0" eaLnBrk="1" hangingPunct="1">
              <a:buNone/>
            </a:pPr>
            <a:r>
              <a:rPr lang="en-US" altLang="en-US" sz="2800" b="1" u="sng" dirty="0">
                <a:solidFill>
                  <a:schemeClr val="tx1"/>
                </a:solidFill>
              </a:rPr>
              <a:t>Medical</a:t>
            </a:r>
            <a:r>
              <a:rPr lang="en-US" altLang="en-US" sz="2800" dirty="0">
                <a:solidFill>
                  <a:schemeClr val="bg1"/>
                </a:solidFill>
              </a:rPr>
              <a:t> assessment and Review of records </a:t>
            </a:r>
          </a:p>
          <a:p>
            <a:pPr marL="0" lvl="2" indent="0" eaLnBrk="1" hangingPunct="1"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marL="0" lvl="2" indent="0" eaLnBrk="1" hangingPunct="1"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Interviews with staff and others who know the person well.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4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8" y="202683"/>
            <a:ext cx="4952999" cy="125512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2"/>
                </a:solidFill>
              </a:rPr>
              <a:t>Data Collection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3" y="1619742"/>
            <a:ext cx="5768747" cy="4781057"/>
          </a:xfrm>
        </p:spPr>
        <p:txBody>
          <a:bodyPr>
            <a:normAutofit fontScale="92500" lnSpcReduction="20000"/>
          </a:bodyPr>
          <a:lstStyle/>
          <a:p>
            <a:pPr marL="107950" indent="0" eaLnBrk="1" hangingPunct="1">
              <a:lnSpc>
                <a:spcPct val="100000"/>
              </a:lnSpc>
              <a:buFont typeface="Georgia" panose="02040502050405020303" pitchFamily="18" charset="0"/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Data Collection for Functional Behavior Assessment may include:</a:t>
            </a:r>
          </a:p>
          <a:p>
            <a:pPr marL="107950" indent="0" eaLnBrk="1" hangingPunct="1">
              <a:lnSpc>
                <a:spcPct val="100000"/>
              </a:lnSpc>
              <a:buFont typeface="Georgia" panose="02040502050405020303" pitchFamily="18" charset="0"/>
              <a:buNone/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800" b="1" u="sng" dirty="0">
                <a:solidFill>
                  <a:schemeClr val="tx2"/>
                </a:solidFill>
              </a:rPr>
              <a:t>Frequency</a:t>
            </a:r>
            <a:r>
              <a:rPr lang="en-US" altLang="en-US" sz="2800" dirty="0">
                <a:solidFill>
                  <a:schemeClr val="tx2"/>
                </a:solidFill>
              </a:rPr>
              <a:t> recording – documenting each time a specific behavior occurs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endParaRPr lang="en-US" altLang="en-US" sz="2800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Interviews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endParaRPr lang="en-US" altLang="en-US" sz="2800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800" b="1" u="sng" dirty="0">
                <a:solidFill>
                  <a:schemeClr val="tx2"/>
                </a:solidFill>
              </a:rPr>
              <a:t>ABC</a:t>
            </a:r>
            <a:r>
              <a:rPr lang="en-US" altLang="en-US" sz="2800" dirty="0">
                <a:solidFill>
                  <a:schemeClr val="tx2"/>
                </a:solidFill>
              </a:rPr>
              <a:t> recording – before, behavior, consequence including what is going on and who is present when the behavior occurs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n-US" altLang="en-US" sz="17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1700" dirty="0">
              <a:solidFill>
                <a:schemeClr val="tx2"/>
              </a:solidFill>
            </a:endParaRP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E7D56FEE-2CA7-22C3-0E9B-A6B3A283C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6" r="36590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39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5EAB-BF09-3DD8-B3FA-28FDA96E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Behavior Observation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58CA-38D0-122A-7B2C-3D401D24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dirty="0"/>
              <a:t>ABC Recording</a:t>
            </a:r>
          </a:p>
          <a:p>
            <a:pPr lvl="1" eaLnBrk="1" hangingPunct="1">
              <a:buFont typeface="+mj-lt"/>
              <a:buAutoNum type="alpha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  Antecedent </a:t>
            </a:r>
            <a:r>
              <a:rPr lang="en-US" altLang="en-US" dirty="0"/>
              <a:t>– refers to what happens right </a:t>
            </a:r>
            <a:r>
              <a:rPr lang="en-US" altLang="en-US" b="1" u="sng" dirty="0">
                <a:solidFill>
                  <a:schemeClr val="tx1"/>
                </a:solidFill>
              </a:rPr>
              <a:t>before</a:t>
            </a:r>
            <a:r>
              <a:rPr lang="en-US" altLang="en-US" dirty="0"/>
              <a:t> the target behavior</a:t>
            </a:r>
          </a:p>
          <a:p>
            <a:pPr lvl="1" eaLnBrk="1" hangingPunct="1">
              <a:buFont typeface="+mj-lt"/>
              <a:buAutoNum type="alphaUcPeriod"/>
              <a:defRPr/>
            </a:pPr>
            <a:endParaRPr lang="en-US" altLang="en-US" dirty="0"/>
          </a:p>
          <a:p>
            <a:pPr lvl="1" eaLnBrk="1" hangingPunct="1">
              <a:buFont typeface="+mj-lt"/>
              <a:buAutoNum type="alpha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 Behavior </a:t>
            </a:r>
            <a:r>
              <a:rPr lang="en-US" altLang="en-US" dirty="0"/>
              <a:t>– refers to what the person said or did (the observable and measurable behavior)</a:t>
            </a:r>
          </a:p>
          <a:p>
            <a:pPr lvl="1" eaLnBrk="1" hangingPunct="1">
              <a:buFont typeface="+mj-lt"/>
              <a:buAutoNum type="alphaUcPeriod"/>
              <a:defRPr/>
            </a:pPr>
            <a:endParaRPr lang="en-US" altLang="en-US" dirty="0"/>
          </a:p>
          <a:p>
            <a:pPr lvl="1" eaLnBrk="1" hangingPunct="1">
              <a:buFont typeface="+mj-lt"/>
              <a:buAutoNum type="alphaUcPeriod"/>
              <a:defRPr/>
            </a:pPr>
            <a:r>
              <a:rPr lang="en-US" altLang="en-US" dirty="0">
                <a:solidFill>
                  <a:schemeClr val="bg1"/>
                </a:solidFill>
              </a:rPr>
              <a:t> Consequence </a:t>
            </a:r>
            <a:r>
              <a:rPr lang="en-US" altLang="en-US" dirty="0"/>
              <a:t>– refers to what happens immediately </a:t>
            </a:r>
            <a:r>
              <a:rPr lang="en-US" altLang="en-US" b="1" u="sng" dirty="0">
                <a:solidFill>
                  <a:schemeClr val="tx1"/>
                </a:solidFill>
              </a:rPr>
              <a:t>after</a:t>
            </a:r>
            <a:r>
              <a:rPr lang="en-US" altLang="en-US" dirty="0"/>
              <a:t> the target behavior</a:t>
            </a:r>
          </a:p>
          <a:p>
            <a:endParaRPr lang="en-US" dirty="0"/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F52318-EC16-58AD-D3A4-6658681D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34" y="439323"/>
            <a:ext cx="260191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8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5E54-EDC8-42E5-5962-06C61E30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815" y="2066268"/>
            <a:ext cx="163664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A755-CBA6-0D7A-C5BA-AE95349A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023" y="3391831"/>
            <a:ext cx="7225645" cy="183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ABC data helps us discover if events, conditions in the environment, or staff responses could be making that behavior more likely to occur.</a:t>
            </a:r>
          </a:p>
        </p:txBody>
      </p:sp>
      <p:pic>
        <p:nvPicPr>
          <p:cNvPr id="4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54515-F42C-B581-4D43-4CA23ED0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6" y="836322"/>
            <a:ext cx="260191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79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C85150-646B-4AB7-9F43-FC7AB7E6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E35C9-CE1D-B18E-7A35-459DACB8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4952999" cy="2247616"/>
          </a:xfrm>
        </p:spPr>
        <p:txBody>
          <a:bodyPr>
            <a:normAutofit/>
          </a:bodyPr>
          <a:lstStyle/>
          <a:p>
            <a:r>
              <a:rPr lang="en-US" sz="3600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E141-E0D9-03F3-837D-A063EB03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Collect data according to the directions provided by the coordinator or supervisor.  </a:t>
            </a:r>
            <a:r>
              <a:rPr lang="en-US" sz="3200" b="1" u="sng" dirty="0">
                <a:solidFill>
                  <a:schemeClr val="tx1"/>
                </a:solidFill>
              </a:rPr>
              <a:t>Ask</a:t>
            </a:r>
            <a:r>
              <a:rPr lang="en-US" sz="3200" dirty="0"/>
              <a:t> them to </a:t>
            </a:r>
            <a:r>
              <a:rPr lang="en-US" sz="3200" b="1" u="sng" dirty="0">
                <a:solidFill>
                  <a:schemeClr val="tx1"/>
                </a:solidFill>
              </a:rPr>
              <a:t>explain </a:t>
            </a:r>
            <a:r>
              <a:rPr lang="en-US" sz="3200" dirty="0"/>
              <a:t>when the directions are not clear.</a:t>
            </a:r>
          </a:p>
          <a:p>
            <a:endParaRPr lang="en-US" sz="1800" dirty="0"/>
          </a:p>
        </p:txBody>
      </p:sp>
      <p:pic>
        <p:nvPicPr>
          <p:cNvPr id="5" name="Picture 4" descr="Person pointing on a map">
            <a:extLst>
              <a:ext uri="{FF2B5EF4-FFF2-40B4-BE49-F238E27FC236}">
                <a16:creationId xmlns:a16="http://schemas.microsoft.com/office/drawing/2014/main" id="{985EDA81-73F7-CA70-208E-AA37EBDC2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1" r="25992" b="-1"/>
          <a:stretch/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293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Sine</Template>
  <TotalTime>421</TotalTime>
  <Words>1088</Words>
  <Application>Microsoft Office PowerPoint</Application>
  <PresentationFormat>Widescreen</PresentationFormat>
  <Paragraphs>174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Avenir Next LT Pro</vt:lpstr>
      <vt:lpstr>Georgia</vt:lpstr>
      <vt:lpstr>Posterama</vt:lpstr>
      <vt:lpstr>Wingdings</vt:lpstr>
      <vt:lpstr>SineVTI</vt:lpstr>
      <vt:lpstr>Positive Behavior Support PBS .51</vt:lpstr>
      <vt:lpstr>Positive Behavior support</vt:lpstr>
      <vt:lpstr>Functional  Behavioral Assessments</vt:lpstr>
      <vt:lpstr>Behavior Observation</vt:lpstr>
      <vt:lpstr>Functional Behavior Assessment</vt:lpstr>
      <vt:lpstr>Data Collection</vt:lpstr>
      <vt:lpstr>Behavior Observation</vt:lpstr>
      <vt:lpstr>data</vt:lpstr>
      <vt:lpstr>data</vt:lpstr>
      <vt:lpstr>reinforcer </vt:lpstr>
      <vt:lpstr>reinforcer</vt:lpstr>
      <vt:lpstr>PowerPoint Presentation</vt:lpstr>
      <vt:lpstr>PowerPoint Presentation</vt:lpstr>
      <vt:lpstr>Communication</vt:lpstr>
      <vt:lpstr>Positive and Encouraging Environments </vt:lpstr>
      <vt:lpstr>Positive and Encouraging Environments </vt:lpstr>
      <vt:lpstr>PowerPoint Presentation</vt:lpstr>
      <vt:lpstr>PowerPoint Presentation</vt:lpstr>
      <vt:lpstr>PowerPoint Presentation</vt:lpstr>
      <vt:lpstr>  Shopping at the Grocery Store</vt:lpstr>
      <vt:lpstr>PowerPoint Presentation</vt:lpstr>
      <vt:lpstr>PowerPoint Presentation</vt:lpstr>
      <vt:lpstr>PowerPoint Presentation</vt:lpstr>
      <vt:lpstr>Social skills</vt:lpstr>
      <vt:lpstr>Social Skills</vt:lpstr>
      <vt:lpstr>Ways People Gain More Control in Their Lives</vt:lpstr>
      <vt:lpstr>PowerPoint Presentation</vt:lpstr>
      <vt:lpstr>Limiting choices</vt:lpstr>
      <vt:lpstr>To help determine when a challenging behavior needs formal intervention:</vt:lpstr>
      <vt:lpstr>PowerPoint Presentation</vt:lpstr>
      <vt:lpstr>PowerPoint Presentation</vt:lpstr>
      <vt:lpstr>PowerPoint Presentation</vt:lpstr>
      <vt:lpstr>Prepare yourself to disengage </vt:lpstr>
      <vt:lpstr>PowerPoint Presentation</vt:lpstr>
      <vt:lpstr>Punishing is never a good idea.</vt:lpstr>
      <vt:lpstr>Let’s discuss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Melody Baker</dc:creator>
  <cp:lastModifiedBy>Melody Baker</cp:lastModifiedBy>
  <cp:revision>55</cp:revision>
  <cp:lastPrinted>2023-01-26T20:33:26Z</cp:lastPrinted>
  <dcterms:created xsi:type="dcterms:W3CDTF">2023-01-25T17:06:53Z</dcterms:created>
  <dcterms:modified xsi:type="dcterms:W3CDTF">2024-05-30T15:59:49Z</dcterms:modified>
</cp:coreProperties>
</file>