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0"/>
  </p:notesMasterIdLst>
  <p:sldIdLst>
    <p:sldId id="256" r:id="rId2"/>
    <p:sldId id="261" r:id="rId3"/>
    <p:sldId id="260" r:id="rId4"/>
    <p:sldId id="258" r:id="rId5"/>
    <p:sldId id="346" r:id="rId6"/>
    <p:sldId id="358" r:id="rId7"/>
    <p:sldId id="359" r:id="rId8"/>
    <p:sldId id="319" r:id="rId9"/>
    <p:sldId id="262" r:id="rId10"/>
    <p:sldId id="318" r:id="rId11"/>
    <p:sldId id="347" r:id="rId12"/>
    <p:sldId id="320" r:id="rId13"/>
    <p:sldId id="257" r:id="rId14"/>
    <p:sldId id="348" r:id="rId15"/>
    <p:sldId id="307" r:id="rId16"/>
    <p:sldId id="350" r:id="rId17"/>
    <p:sldId id="263" r:id="rId18"/>
    <p:sldId id="308" r:id="rId19"/>
    <p:sldId id="311" r:id="rId20"/>
    <p:sldId id="351" r:id="rId21"/>
    <p:sldId id="323" r:id="rId22"/>
    <p:sldId id="326" r:id="rId23"/>
    <p:sldId id="328" r:id="rId24"/>
    <p:sldId id="327" r:id="rId25"/>
    <p:sldId id="329" r:id="rId26"/>
    <p:sldId id="352" r:id="rId27"/>
    <p:sldId id="332" r:id="rId28"/>
    <p:sldId id="353" r:id="rId29"/>
    <p:sldId id="264" r:id="rId30"/>
    <p:sldId id="331" r:id="rId31"/>
    <p:sldId id="265" r:id="rId32"/>
    <p:sldId id="330" r:id="rId33"/>
    <p:sldId id="266" r:id="rId34"/>
    <p:sldId id="268" r:id="rId35"/>
    <p:sldId id="334" r:id="rId36"/>
    <p:sldId id="269" r:id="rId37"/>
    <p:sldId id="267" r:id="rId38"/>
    <p:sldId id="333" r:id="rId39"/>
    <p:sldId id="354" r:id="rId40"/>
    <p:sldId id="309" r:id="rId41"/>
    <p:sldId id="341" r:id="rId42"/>
    <p:sldId id="355" r:id="rId43"/>
    <p:sldId id="342" r:id="rId44"/>
    <p:sldId id="356" r:id="rId45"/>
    <p:sldId id="270" r:id="rId46"/>
    <p:sldId id="310" r:id="rId47"/>
    <p:sldId id="336" r:id="rId48"/>
    <p:sldId id="339" r:id="rId49"/>
    <p:sldId id="272" r:id="rId50"/>
    <p:sldId id="338" r:id="rId51"/>
    <p:sldId id="337" r:id="rId52"/>
    <p:sldId id="313" r:id="rId53"/>
    <p:sldId id="314" r:id="rId54"/>
    <p:sldId id="315" r:id="rId55"/>
    <p:sldId id="273" r:id="rId56"/>
    <p:sldId id="357" r:id="rId57"/>
    <p:sldId id="316" r:id="rId58"/>
    <p:sldId id="343" r:id="rId5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0F5FFB-DE69-4ACF-8E89-BB6979E83913}">
          <p14:sldIdLst>
            <p14:sldId id="256"/>
            <p14:sldId id="261"/>
            <p14:sldId id="260"/>
            <p14:sldId id="258"/>
            <p14:sldId id="346"/>
            <p14:sldId id="358"/>
            <p14:sldId id="359"/>
            <p14:sldId id="319"/>
            <p14:sldId id="262"/>
            <p14:sldId id="318"/>
            <p14:sldId id="347"/>
            <p14:sldId id="320"/>
            <p14:sldId id="257"/>
            <p14:sldId id="348"/>
            <p14:sldId id="307"/>
            <p14:sldId id="350"/>
            <p14:sldId id="263"/>
            <p14:sldId id="308"/>
            <p14:sldId id="311"/>
            <p14:sldId id="351"/>
            <p14:sldId id="323"/>
            <p14:sldId id="326"/>
            <p14:sldId id="328"/>
            <p14:sldId id="327"/>
            <p14:sldId id="329"/>
            <p14:sldId id="352"/>
            <p14:sldId id="332"/>
            <p14:sldId id="353"/>
            <p14:sldId id="264"/>
            <p14:sldId id="331"/>
            <p14:sldId id="265"/>
            <p14:sldId id="330"/>
            <p14:sldId id="266"/>
            <p14:sldId id="268"/>
            <p14:sldId id="334"/>
            <p14:sldId id="269"/>
            <p14:sldId id="267"/>
            <p14:sldId id="333"/>
            <p14:sldId id="354"/>
            <p14:sldId id="309"/>
            <p14:sldId id="341"/>
            <p14:sldId id="355"/>
            <p14:sldId id="342"/>
            <p14:sldId id="356"/>
            <p14:sldId id="270"/>
            <p14:sldId id="310"/>
            <p14:sldId id="336"/>
            <p14:sldId id="339"/>
            <p14:sldId id="272"/>
            <p14:sldId id="338"/>
            <p14:sldId id="337"/>
          </p14:sldIdLst>
        </p14:section>
        <p14:section name="Untitled Section" id="{5CB565C3-595C-4214-9A76-4006FBE84A77}">
          <p14:sldIdLst>
            <p14:sldId id="313"/>
            <p14:sldId id="314"/>
            <p14:sldId id="315"/>
            <p14:sldId id="273"/>
            <p14:sldId id="357"/>
            <p14:sldId id="316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F78DE-9417-4D15-9653-176FCEABD471}" type="doc">
      <dgm:prSet loTypeId="urn:microsoft.com/office/officeart/2005/8/layout/h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6161C2F-F7B3-4B08-B6E3-AC8CE4C17869}">
      <dgm:prSet custT="1"/>
      <dgm:spPr>
        <a:gradFill rotWithShape="0">
          <a:gsLst>
            <a:gs pos="1000">
              <a:schemeClr val="tx1"/>
            </a:gs>
            <a:gs pos="50000">
              <a:schemeClr val="tx1"/>
            </a:gs>
            <a:gs pos="100000">
              <a:schemeClr val="tx1"/>
            </a:gs>
          </a:gsLst>
        </a:gradFill>
      </dgm:spPr>
      <dgm:t>
        <a:bodyPr/>
        <a:lstStyle/>
        <a:p>
          <a:r>
            <a:rPr lang="en-US" sz="3600" dirty="0">
              <a:solidFill>
                <a:schemeClr val="bg1"/>
              </a:solidFill>
            </a:rPr>
            <a:t>Create</a:t>
          </a:r>
        </a:p>
      </dgm:t>
    </dgm:pt>
    <dgm:pt modelId="{7680F2E6-9150-4CC1-8F9A-1FB6F6E2F093}" type="parTrans" cxnId="{F695A5D0-28A4-41CE-AE6A-DC97644DDBA8}">
      <dgm:prSet/>
      <dgm:spPr/>
      <dgm:t>
        <a:bodyPr/>
        <a:lstStyle/>
        <a:p>
          <a:endParaRPr lang="en-US"/>
        </a:p>
      </dgm:t>
    </dgm:pt>
    <dgm:pt modelId="{030A46A0-807C-4B05-BFDB-D9CBE4B493C2}" type="sibTrans" cxnId="{F695A5D0-28A4-41CE-AE6A-DC97644DDBA8}">
      <dgm:prSet/>
      <dgm:spPr/>
      <dgm:t>
        <a:bodyPr/>
        <a:lstStyle/>
        <a:p>
          <a:endParaRPr lang="en-US"/>
        </a:p>
      </dgm:t>
    </dgm:pt>
    <dgm:pt modelId="{F4C93519-A56E-4B13-95AE-6A95AB7B4131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sz="3600" dirty="0"/>
            <a:t>create opportunities for interactions</a:t>
          </a:r>
        </a:p>
      </dgm:t>
    </dgm:pt>
    <dgm:pt modelId="{9522B3B0-3F36-4ED8-BD1A-0095AAAFC87D}" type="parTrans" cxnId="{3A1CD428-4CA5-4F67-A1EE-B5D70EE26F4E}">
      <dgm:prSet/>
      <dgm:spPr/>
      <dgm:t>
        <a:bodyPr/>
        <a:lstStyle/>
        <a:p>
          <a:endParaRPr lang="en-US"/>
        </a:p>
      </dgm:t>
    </dgm:pt>
    <dgm:pt modelId="{12053E12-9FAE-47EB-8F17-4ED7B970D180}" type="sibTrans" cxnId="{3A1CD428-4CA5-4F67-A1EE-B5D70EE26F4E}">
      <dgm:prSet/>
      <dgm:spPr/>
      <dgm:t>
        <a:bodyPr/>
        <a:lstStyle/>
        <a:p>
          <a:endParaRPr lang="en-US"/>
        </a:p>
      </dgm:t>
    </dgm:pt>
    <dgm:pt modelId="{94CCEB1C-5574-44C0-A65F-37873925FC9D}">
      <dgm:prSet custT="1"/>
      <dgm:spPr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</a:gradFill>
      </dgm:spPr>
      <dgm:t>
        <a:bodyPr/>
        <a:lstStyle/>
        <a:p>
          <a:r>
            <a:rPr lang="en-US" sz="3600" dirty="0">
              <a:solidFill>
                <a:schemeClr val="bg1"/>
              </a:solidFill>
            </a:rPr>
            <a:t>Include</a:t>
          </a:r>
        </a:p>
      </dgm:t>
    </dgm:pt>
    <dgm:pt modelId="{D52CBCCA-C29D-497A-9B42-697DEE0D56B7}" type="parTrans" cxnId="{3C5C5072-42F9-45BF-B880-168C75F930ED}">
      <dgm:prSet/>
      <dgm:spPr/>
      <dgm:t>
        <a:bodyPr/>
        <a:lstStyle/>
        <a:p>
          <a:endParaRPr lang="en-US"/>
        </a:p>
      </dgm:t>
    </dgm:pt>
    <dgm:pt modelId="{245F132A-968A-40A3-9292-DC7BADDA198F}" type="sibTrans" cxnId="{3C5C5072-42F9-45BF-B880-168C75F930ED}">
      <dgm:prSet/>
      <dgm:spPr/>
      <dgm:t>
        <a:bodyPr/>
        <a:lstStyle/>
        <a:p>
          <a:endParaRPr lang="en-US"/>
        </a:p>
      </dgm:t>
    </dgm:pt>
    <dgm:pt modelId="{B5C511A4-9330-469E-A91A-1645CF5F11B9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sz="3600" dirty="0"/>
            <a:t>include DSPs, coworkers, families in teaching social skills</a:t>
          </a:r>
        </a:p>
      </dgm:t>
    </dgm:pt>
    <dgm:pt modelId="{B404725D-3BF0-4267-B4FE-46E6E534691A}" type="parTrans" cxnId="{32FCA83D-B064-4F63-A57C-61D16E7363C9}">
      <dgm:prSet/>
      <dgm:spPr/>
      <dgm:t>
        <a:bodyPr/>
        <a:lstStyle/>
        <a:p>
          <a:endParaRPr lang="en-US"/>
        </a:p>
      </dgm:t>
    </dgm:pt>
    <dgm:pt modelId="{245A6BFE-602D-4D08-A37C-1ED40A3386CE}" type="sibTrans" cxnId="{32FCA83D-B064-4F63-A57C-61D16E7363C9}">
      <dgm:prSet/>
      <dgm:spPr/>
      <dgm:t>
        <a:bodyPr/>
        <a:lstStyle/>
        <a:p>
          <a:endParaRPr lang="en-US"/>
        </a:p>
      </dgm:t>
    </dgm:pt>
    <dgm:pt modelId="{7F314419-3EBA-44B1-AB15-9F4967632F08}" type="pres">
      <dgm:prSet presAssocID="{95CF78DE-9417-4D15-9653-176FCEABD471}" presName="Name0" presStyleCnt="0">
        <dgm:presLayoutVars>
          <dgm:dir/>
          <dgm:animLvl val="lvl"/>
          <dgm:resizeHandles val="exact"/>
        </dgm:presLayoutVars>
      </dgm:prSet>
      <dgm:spPr/>
    </dgm:pt>
    <dgm:pt modelId="{75247B79-6559-400B-89E5-7A0FFED1415B}" type="pres">
      <dgm:prSet presAssocID="{A6161C2F-F7B3-4B08-B6E3-AC8CE4C17869}" presName="composite" presStyleCnt="0"/>
      <dgm:spPr/>
    </dgm:pt>
    <dgm:pt modelId="{462B7BDB-6019-40F3-9E1D-F34EDEB62113}" type="pres">
      <dgm:prSet presAssocID="{A6161C2F-F7B3-4B08-B6E3-AC8CE4C1786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324559A-E640-4C1D-8A10-181A9173F00D}" type="pres">
      <dgm:prSet presAssocID="{A6161C2F-F7B3-4B08-B6E3-AC8CE4C17869}" presName="desTx" presStyleLbl="alignAccFollowNode1" presStyleIdx="0" presStyleCnt="2">
        <dgm:presLayoutVars>
          <dgm:bulletEnabled val="1"/>
        </dgm:presLayoutVars>
      </dgm:prSet>
      <dgm:spPr/>
    </dgm:pt>
    <dgm:pt modelId="{22CF3E51-DEB6-48C7-9A4F-DBB5A1B73817}" type="pres">
      <dgm:prSet presAssocID="{030A46A0-807C-4B05-BFDB-D9CBE4B493C2}" presName="space" presStyleCnt="0"/>
      <dgm:spPr/>
    </dgm:pt>
    <dgm:pt modelId="{83E477EC-2017-4656-B5E7-DCE2A20CC4A7}" type="pres">
      <dgm:prSet presAssocID="{94CCEB1C-5574-44C0-A65F-37873925FC9D}" presName="composite" presStyleCnt="0"/>
      <dgm:spPr/>
    </dgm:pt>
    <dgm:pt modelId="{DD78CA61-4D16-455E-B7B7-5B2D97D07B80}" type="pres">
      <dgm:prSet presAssocID="{94CCEB1C-5574-44C0-A65F-37873925FC9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B2FEF91-95B8-43D8-8F30-4079AC7AEE3C}" type="pres">
      <dgm:prSet presAssocID="{94CCEB1C-5574-44C0-A65F-37873925FC9D}" presName="desTx" presStyleLbl="alignAccFollowNode1" presStyleIdx="1" presStyleCnt="2" custLinFactNeighborX="-148" custLinFactNeighborY="-1608">
        <dgm:presLayoutVars>
          <dgm:bulletEnabled val="1"/>
        </dgm:presLayoutVars>
      </dgm:prSet>
      <dgm:spPr/>
    </dgm:pt>
  </dgm:ptLst>
  <dgm:cxnLst>
    <dgm:cxn modelId="{46EB9421-98CC-4221-A66F-1132D69DF75E}" type="presOf" srcId="{B5C511A4-9330-469E-A91A-1645CF5F11B9}" destId="{1B2FEF91-95B8-43D8-8F30-4079AC7AEE3C}" srcOrd="0" destOrd="0" presId="urn:microsoft.com/office/officeart/2005/8/layout/hList1"/>
    <dgm:cxn modelId="{3A1CD428-4CA5-4F67-A1EE-B5D70EE26F4E}" srcId="{A6161C2F-F7B3-4B08-B6E3-AC8CE4C17869}" destId="{F4C93519-A56E-4B13-95AE-6A95AB7B4131}" srcOrd="0" destOrd="0" parTransId="{9522B3B0-3F36-4ED8-BD1A-0095AAAFC87D}" sibTransId="{12053E12-9FAE-47EB-8F17-4ED7B970D180}"/>
    <dgm:cxn modelId="{32FCA83D-B064-4F63-A57C-61D16E7363C9}" srcId="{94CCEB1C-5574-44C0-A65F-37873925FC9D}" destId="{B5C511A4-9330-469E-A91A-1645CF5F11B9}" srcOrd="0" destOrd="0" parTransId="{B404725D-3BF0-4267-B4FE-46E6E534691A}" sibTransId="{245A6BFE-602D-4D08-A37C-1ED40A3386CE}"/>
    <dgm:cxn modelId="{FECFB45F-9D5C-4588-B4B8-AD035F4AA074}" type="presOf" srcId="{A6161C2F-F7B3-4B08-B6E3-AC8CE4C17869}" destId="{462B7BDB-6019-40F3-9E1D-F34EDEB62113}" srcOrd="0" destOrd="0" presId="urn:microsoft.com/office/officeart/2005/8/layout/hList1"/>
    <dgm:cxn modelId="{6C707071-806A-43FF-B735-0D2E352D0EB3}" type="presOf" srcId="{94CCEB1C-5574-44C0-A65F-37873925FC9D}" destId="{DD78CA61-4D16-455E-B7B7-5B2D97D07B80}" srcOrd="0" destOrd="0" presId="urn:microsoft.com/office/officeart/2005/8/layout/hList1"/>
    <dgm:cxn modelId="{3C5C5072-42F9-45BF-B880-168C75F930ED}" srcId="{95CF78DE-9417-4D15-9653-176FCEABD471}" destId="{94CCEB1C-5574-44C0-A65F-37873925FC9D}" srcOrd="1" destOrd="0" parTransId="{D52CBCCA-C29D-497A-9B42-697DEE0D56B7}" sibTransId="{245F132A-968A-40A3-9292-DC7BADDA198F}"/>
    <dgm:cxn modelId="{F695A5D0-28A4-41CE-AE6A-DC97644DDBA8}" srcId="{95CF78DE-9417-4D15-9653-176FCEABD471}" destId="{A6161C2F-F7B3-4B08-B6E3-AC8CE4C17869}" srcOrd="0" destOrd="0" parTransId="{7680F2E6-9150-4CC1-8F9A-1FB6F6E2F093}" sibTransId="{030A46A0-807C-4B05-BFDB-D9CBE4B493C2}"/>
    <dgm:cxn modelId="{B72BC9D3-EF63-466B-80A7-47226DEC3C8D}" type="presOf" srcId="{95CF78DE-9417-4D15-9653-176FCEABD471}" destId="{7F314419-3EBA-44B1-AB15-9F4967632F08}" srcOrd="0" destOrd="0" presId="urn:microsoft.com/office/officeart/2005/8/layout/hList1"/>
    <dgm:cxn modelId="{786934DA-D4BB-4117-8439-C6DD2742F1F2}" type="presOf" srcId="{F4C93519-A56E-4B13-95AE-6A95AB7B4131}" destId="{9324559A-E640-4C1D-8A10-181A9173F00D}" srcOrd="0" destOrd="0" presId="urn:microsoft.com/office/officeart/2005/8/layout/hList1"/>
    <dgm:cxn modelId="{F6C8E53D-C815-4195-B729-FE570B87443C}" type="presParOf" srcId="{7F314419-3EBA-44B1-AB15-9F4967632F08}" destId="{75247B79-6559-400B-89E5-7A0FFED1415B}" srcOrd="0" destOrd="0" presId="urn:microsoft.com/office/officeart/2005/8/layout/hList1"/>
    <dgm:cxn modelId="{F0E7229C-E8F1-49CE-B42E-9EBA6F5E987B}" type="presParOf" srcId="{75247B79-6559-400B-89E5-7A0FFED1415B}" destId="{462B7BDB-6019-40F3-9E1D-F34EDEB62113}" srcOrd="0" destOrd="0" presId="urn:microsoft.com/office/officeart/2005/8/layout/hList1"/>
    <dgm:cxn modelId="{0AF7D5F0-6E8E-4393-BE76-A38647F2DB6A}" type="presParOf" srcId="{75247B79-6559-400B-89E5-7A0FFED1415B}" destId="{9324559A-E640-4C1D-8A10-181A9173F00D}" srcOrd="1" destOrd="0" presId="urn:microsoft.com/office/officeart/2005/8/layout/hList1"/>
    <dgm:cxn modelId="{50FB53B2-1EF1-4E35-9599-005487B50324}" type="presParOf" srcId="{7F314419-3EBA-44B1-AB15-9F4967632F08}" destId="{22CF3E51-DEB6-48C7-9A4F-DBB5A1B73817}" srcOrd="1" destOrd="0" presId="urn:microsoft.com/office/officeart/2005/8/layout/hList1"/>
    <dgm:cxn modelId="{92E3058E-F56C-4266-9F51-296485E992E4}" type="presParOf" srcId="{7F314419-3EBA-44B1-AB15-9F4967632F08}" destId="{83E477EC-2017-4656-B5E7-DCE2A20CC4A7}" srcOrd="2" destOrd="0" presId="urn:microsoft.com/office/officeart/2005/8/layout/hList1"/>
    <dgm:cxn modelId="{D42FCD3B-4633-484E-99D0-C51A995E39F3}" type="presParOf" srcId="{83E477EC-2017-4656-B5E7-DCE2A20CC4A7}" destId="{DD78CA61-4D16-455E-B7B7-5B2D97D07B80}" srcOrd="0" destOrd="0" presId="urn:microsoft.com/office/officeart/2005/8/layout/hList1"/>
    <dgm:cxn modelId="{2694E5EF-FB2B-49CB-9400-0224ECB80864}" type="presParOf" srcId="{83E477EC-2017-4656-B5E7-DCE2A20CC4A7}" destId="{1B2FEF91-95B8-43D8-8F30-4079AC7AEE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CF78DE-9417-4D15-9653-176FCEABD471}" type="doc">
      <dgm:prSet loTypeId="urn:microsoft.com/office/officeart/2005/8/layout/h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01D1CC-E33D-4766-BE69-49353144AE38}">
      <dgm:prSet/>
      <dgm:spPr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</a:gra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Use</a:t>
          </a:r>
        </a:p>
      </dgm:t>
    </dgm:pt>
    <dgm:pt modelId="{1ACED2CF-BBDB-40D4-8D82-AA105A268953}" type="parTrans" cxnId="{4F84D042-31B2-4C6C-AC2A-FB1A6770C324}">
      <dgm:prSet/>
      <dgm:spPr/>
      <dgm:t>
        <a:bodyPr/>
        <a:lstStyle/>
        <a:p>
          <a:endParaRPr lang="en-US"/>
        </a:p>
      </dgm:t>
    </dgm:pt>
    <dgm:pt modelId="{80763098-C1E6-4E13-B815-D7A64D5F0EF8}" type="sibTrans" cxnId="{4F84D042-31B2-4C6C-AC2A-FB1A6770C324}">
      <dgm:prSet/>
      <dgm:spPr/>
      <dgm:t>
        <a:bodyPr/>
        <a:lstStyle/>
        <a:p>
          <a:endParaRPr lang="en-US"/>
        </a:p>
      </dgm:t>
    </dgm:pt>
    <dgm:pt modelId="{4A99F7FE-1BA0-41BD-960E-F68D1BF0BFA3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dirty="0"/>
            <a:t>use scripts to teach social skills</a:t>
          </a:r>
        </a:p>
      </dgm:t>
    </dgm:pt>
    <dgm:pt modelId="{2EC008E5-9F61-4E68-9CA9-2070F1111AB8}" type="parTrans" cxnId="{7769C52E-C052-45D1-980F-81C7F0C2C1C8}">
      <dgm:prSet/>
      <dgm:spPr/>
      <dgm:t>
        <a:bodyPr/>
        <a:lstStyle/>
        <a:p>
          <a:endParaRPr lang="en-US"/>
        </a:p>
      </dgm:t>
    </dgm:pt>
    <dgm:pt modelId="{F41A79B8-59E3-4E40-BA31-E95E614F82E4}" type="sibTrans" cxnId="{7769C52E-C052-45D1-980F-81C7F0C2C1C8}">
      <dgm:prSet/>
      <dgm:spPr/>
      <dgm:t>
        <a:bodyPr/>
        <a:lstStyle/>
        <a:p>
          <a:endParaRPr lang="en-US"/>
        </a:p>
      </dgm:t>
    </dgm:pt>
    <dgm:pt modelId="{A5BEF290-BAD0-40D3-ADBC-EFCB8AD21FD4}">
      <dgm:prSet/>
      <dgm:spPr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</a:gra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Use</a:t>
          </a:r>
        </a:p>
      </dgm:t>
    </dgm:pt>
    <dgm:pt modelId="{0039EEB8-2C0B-4585-82ED-86C8869CD546}" type="parTrans" cxnId="{27172212-F1CF-4093-8AC3-D31FB4A06254}">
      <dgm:prSet/>
      <dgm:spPr/>
      <dgm:t>
        <a:bodyPr/>
        <a:lstStyle/>
        <a:p>
          <a:endParaRPr lang="en-US"/>
        </a:p>
      </dgm:t>
    </dgm:pt>
    <dgm:pt modelId="{2A3A5E87-2AC0-475C-94A8-46A3CD12D817}" type="sibTrans" cxnId="{27172212-F1CF-4093-8AC3-D31FB4A06254}">
      <dgm:prSet/>
      <dgm:spPr/>
      <dgm:t>
        <a:bodyPr/>
        <a:lstStyle/>
        <a:p>
          <a:endParaRPr lang="en-US"/>
        </a:p>
      </dgm:t>
    </dgm:pt>
    <dgm:pt modelId="{F15AFEBC-544B-4519-819A-832090A9D9E5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dirty="0"/>
            <a:t>Use direct instruction methods first to increase the opportunity to practice the social skill.</a:t>
          </a:r>
        </a:p>
      </dgm:t>
    </dgm:pt>
    <dgm:pt modelId="{4DFAB558-BA24-42A8-914D-ADADE57BE713}" type="parTrans" cxnId="{C9A6348C-F83C-4E58-A3F8-9C19158B437E}">
      <dgm:prSet/>
      <dgm:spPr/>
      <dgm:t>
        <a:bodyPr/>
        <a:lstStyle/>
        <a:p>
          <a:endParaRPr lang="en-US"/>
        </a:p>
      </dgm:t>
    </dgm:pt>
    <dgm:pt modelId="{483280B9-F857-4B70-B18E-F8B37CF71149}" type="sibTrans" cxnId="{C9A6348C-F83C-4E58-A3F8-9C19158B437E}">
      <dgm:prSet/>
      <dgm:spPr/>
      <dgm:t>
        <a:bodyPr/>
        <a:lstStyle/>
        <a:p>
          <a:endParaRPr lang="en-US"/>
        </a:p>
      </dgm:t>
    </dgm:pt>
    <dgm:pt modelId="{7F314419-3EBA-44B1-AB15-9F4967632F08}" type="pres">
      <dgm:prSet presAssocID="{95CF78DE-9417-4D15-9653-176FCEABD471}" presName="Name0" presStyleCnt="0">
        <dgm:presLayoutVars>
          <dgm:dir/>
          <dgm:animLvl val="lvl"/>
          <dgm:resizeHandles val="exact"/>
        </dgm:presLayoutVars>
      </dgm:prSet>
      <dgm:spPr/>
    </dgm:pt>
    <dgm:pt modelId="{AC19D173-F949-4F81-9105-8C321DA5E751}" type="pres">
      <dgm:prSet presAssocID="{1101D1CC-E33D-4766-BE69-49353144AE38}" presName="composite" presStyleCnt="0"/>
      <dgm:spPr/>
    </dgm:pt>
    <dgm:pt modelId="{731DC0E9-9D0C-4A5B-836D-FC5D95DCA465}" type="pres">
      <dgm:prSet presAssocID="{1101D1CC-E33D-4766-BE69-49353144AE38}" presName="parTx" presStyleLbl="alignNode1" presStyleIdx="0" presStyleCnt="2" custLinFactNeighborX="-1" custLinFactNeighborY="-2851">
        <dgm:presLayoutVars>
          <dgm:chMax val="0"/>
          <dgm:chPref val="0"/>
          <dgm:bulletEnabled val="1"/>
        </dgm:presLayoutVars>
      </dgm:prSet>
      <dgm:spPr/>
    </dgm:pt>
    <dgm:pt modelId="{35EEDEB4-B1D6-4853-B64E-4928A7696362}" type="pres">
      <dgm:prSet presAssocID="{1101D1CC-E33D-4766-BE69-49353144AE38}" presName="desTx" presStyleLbl="alignAccFollowNode1" presStyleIdx="0" presStyleCnt="2" custLinFactNeighborX="-1" custLinFactNeighborY="-275">
        <dgm:presLayoutVars>
          <dgm:bulletEnabled val="1"/>
        </dgm:presLayoutVars>
      </dgm:prSet>
      <dgm:spPr/>
    </dgm:pt>
    <dgm:pt modelId="{CE07A276-F57D-468C-9CAD-CB3CB8D44D0E}" type="pres">
      <dgm:prSet presAssocID="{80763098-C1E6-4E13-B815-D7A64D5F0EF8}" presName="space" presStyleCnt="0"/>
      <dgm:spPr/>
    </dgm:pt>
    <dgm:pt modelId="{F0D622BF-001D-46CE-BB32-003342CD6791}" type="pres">
      <dgm:prSet presAssocID="{A5BEF290-BAD0-40D3-ADBC-EFCB8AD21FD4}" presName="composite" presStyleCnt="0"/>
      <dgm:spPr/>
    </dgm:pt>
    <dgm:pt modelId="{0BA26FB4-1AFE-4890-95D9-44E2AC21B801}" type="pres">
      <dgm:prSet presAssocID="{A5BEF290-BAD0-40D3-ADBC-EFCB8AD21FD4}" presName="parTx" presStyleLbl="alignNode1" presStyleIdx="1" presStyleCnt="2" custLinFactNeighborX="-161" custLinFactNeighborY="-2851">
        <dgm:presLayoutVars>
          <dgm:chMax val="0"/>
          <dgm:chPref val="0"/>
          <dgm:bulletEnabled val="1"/>
        </dgm:presLayoutVars>
      </dgm:prSet>
      <dgm:spPr/>
    </dgm:pt>
    <dgm:pt modelId="{C2A173B4-7E51-49F7-BE0A-F23172CE9E26}" type="pres">
      <dgm:prSet presAssocID="{A5BEF290-BAD0-40D3-ADBC-EFCB8AD21FD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7172212-F1CF-4093-8AC3-D31FB4A06254}" srcId="{95CF78DE-9417-4D15-9653-176FCEABD471}" destId="{A5BEF290-BAD0-40D3-ADBC-EFCB8AD21FD4}" srcOrd="1" destOrd="0" parTransId="{0039EEB8-2C0B-4585-82ED-86C8869CD546}" sibTransId="{2A3A5E87-2AC0-475C-94A8-46A3CD12D817}"/>
    <dgm:cxn modelId="{C4B2CC18-E74A-4997-87A2-42A22DBEA0D7}" type="presOf" srcId="{F15AFEBC-544B-4519-819A-832090A9D9E5}" destId="{C2A173B4-7E51-49F7-BE0A-F23172CE9E26}" srcOrd="0" destOrd="0" presId="urn:microsoft.com/office/officeart/2005/8/layout/hList1"/>
    <dgm:cxn modelId="{7769C52E-C052-45D1-980F-81C7F0C2C1C8}" srcId="{1101D1CC-E33D-4766-BE69-49353144AE38}" destId="{4A99F7FE-1BA0-41BD-960E-F68D1BF0BFA3}" srcOrd="0" destOrd="0" parTransId="{2EC008E5-9F61-4E68-9CA9-2070F1111AB8}" sibTransId="{F41A79B8-59E3-4E40-BA31-E95E614F82E4}"/>
    <dgm:cxn modelId="{FB466131-6C5A-43B1-B2FD-73991D78CC84}" type="presOf" srcId="{1101D1CC-E33D-4766-BE69-49353144AE38}" destId="{731DC0E9-9D0C-4A5B-836D-FC5D95DCA465}" srcOrd="0" destOrd="0" presId="urn:microsoft.com/office/officeart/2005/8/layout/hList1"/>
    <dgm:cxn modelId="{4F84D042-31B2-4C6C-AC2A-FB1A6770C324}" srcId="{95CF78DE-9417-4D15-9653-176FCEABD471}" destId="{1101D1CC-E33D-4766-BE69-49353144AE38}" srcOrd="0" destOrd="0" parTransId="{1ACED2CF-BBDB-40D4-8D82-AA105A268953}" sibTransId="{80763098-C1E6-4E13-B815-D7A64D5F0EF8}"/>
    <dgm:cxn modelId="{C9A6348C-F83C-4E58-A3F8-9C19158B437E}" srcId="{A5BEF290-BAD0-40D3-ADBC-EFCB8AD21FD4}" destId="{F15AFEBC-544B-4519-819A-832090A9D9E5}" srcOrd="0" destOrd="0" parTransId="{4DFAB558-BA24-42A8-914D-ADADE57BE713}" sibTransId="{483280B9-F857-4B70-B18E-F8B37CF71149}"/>
    <dgm:cxn modelId="{A0ADD19E-B987-4A09-8C62-81262B8F4EDD}" type="presOf" srcId="{A5BEF290-BAD0-40D3-ADBC-EFCB8AD21FD4}" destId="{0BA26FB4-1AFE-4890-95D9-44E2AC21B801}" srcOrd="0" destOrd="0" presId="urn:microsoft.com/office/officeart/2005/8/layout/hList1"/>
    <dgm:cxn modelId="{B72BC9D3-EF63-466B-80A7-47226DEC3C8D}" type="presOf" srcId="{95CF78DE-9417-4D15-9653-176FCEABD471}" destId="{7F314419-3EBA-44B1-AB15-9F4967632F08}" srcOrd="0" destOrd="0" presId="urn:microsoft.com/office/officeart/2005/8/layout/hList1"/>
    <dgm:cxn modelId="{089EE9E2-FFEB-49B4-99DF-B4A9250F9788}" type="presOf" srcId="{4A99F7FE-1BA0-41BD-960E-F68D1BF0BFA3}" destId="{35EEDEB4-B1D6-4853-B64E-4928A7696362}" srcOrd="0" destOrd="0" presId="urn:microsoft.com/office/officeart/2005/8/layout/hList1"/>
    <dgm:cxn modelId="{C017BD67-6512-4E3D-A018-1BBDF6F21DDD}" type="presParOf" srcId="{7F314419-3EBA-44B1-AB15-9F4967632F08}" destId="{AC19D173-F949-4F81-9105-8C321DA5E751}" srcOrd="0" destOrd="0" presId="urn:microsoft.com/office/officeart/2005/8/layout/hList1"/>
    <dgm:cxn modelId="{61089324-FE3F-4B61-ABB3-DC0BB59BBA1F}" type="presParOf" srcId="{AC19D173-F949-4F81-9105-8C321DA5E751}" destId="{731DC0E9-9D0C-4A5B-836D-FC5D95DCA465}" srcOrd="0" destOrd="0" presId="urn:microsoft.com/office/officeart/2005/8/layout/hList1"/>
    <dgm:cxn modelId="{24C0B62B-8B52-49F1-AAD5-DDA1B1D03F4A}" type="presParOf" srcId="{AC19D173-F949-4F81-9105-8C321DA5E751}" destId="{35EEDEB4-B1D6-4853-B64E-4928A7696362}" srcOrd="1" destOrd="0" presId="urn:microsoft.com/office/officeart/2005/8/layout/hList1"/>
    <dgm:cxn modelId="{E648520C-5A26-441C-93A9-603AA79C0B86}" type="presParOf" srcId="{7F314419-3EBA-44B1-AB15-9F4967632F08}" destId="{CE07A276-F57D-468C-9CAD-CB3CB8D44D0E}" srcOrd="1" destOrd="0" presId="urn:microsoft.com/office/officeart/2005/8/layout/hList1"/>
    <dgm:cxn modelId="{D571087F-064D-4BBF-A7B5-C842178AD1A8}" type="presParOf" srcId="{7F314419-3EBA-44B1-AB15-9F4967632F08}" destId="{F0D622BF-001D-46CE-BB32-003342CD6791}" srcOrd="2" destOrd="0" presId="urn:microsoft.com/office/officeart/2005/8/layout/hList1"/>
    <dgm:cxn modelId="{E9645E0F-42C0-489F-AEFF-9D04AE5E9F10}" type="presParOf" srcId="{F0D622BF-001D-46CE-BB32-003342CD6791}" destId="{0BA26FB4-1AFE-4890-95D9-44E2AC21B801}" srcOrd="0" destOrd="0" presId="urn:microsoft.com/office/officeart/2005/8/layout/hList1"/>
    <dgm:cxn modelId="{93538DE1-AC30-425D-965D-82E6897D3279}" type="presParOf" srcId="{F0D622BF-001D-46CE-BB32-003342CD6791}" destId="{C2A173B4-7E51-49F7-BE0A-F23172CE9E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1C483-DB4D-422F-918E-A710D42431D7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38FD66-E786-4BBB-A58E-C605E26F7654}">
      <dgm:prSet/>
      <dgm:spPr>
        <a:solidFill>
          <a:schemeClr val="tx1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Social stories </a:t>
          </a:r>
          <a:r>
            <a:rPr lang="en-US" dirty="0">
              <a:solidFill>
                <a:schemeClr val="bg1"/>
              </a:solidFill>
            </a:rPr>
            <a:t>are written from the point of view of the person with Autism. </a:t>
          </a:r>
        </a:p>
      </dgm:t>
    </dgm:pt>
    <dgm:pt modelId="{4E08BD71-55CE-4110-B3AA-6E883019FFF7}" type="parTrans" cxnId="{1C9EBE6F-45A8-435A-80E3-8F0FD9523774}">
      <dgm:prSet/>
      <dgm:spPr/>
      <dgm:t>
        <a:bodyPr/>
        <a:lstStyle/>
        <a:p>
          <a:endParaRPr lang="en-US"/>
        </a:p>
      </dgm:t>
    </dgm:pt>
    <dgm:pt modelId="{5CE840B9-C8A8-44C6-8F70-FAD2495DECF8}" type="sibTrans" cxnId="{1C9EBE6F-45A8-435A-80E3-8F0FD9523774}">
      <dgm:prSet/>
      <dgm:spPr/>
      <dgm:t>
        <a:bodyPr/>
        <a:lstStyle/>
        <a:p>
          <a:endParaRPr lang="en-US"/>
        </a:p>
      </dgm:t>
    </dgm:pt>
    <dgm:pt modelId="{B3150CBA-D714-41ED-8AB0-755ABFEAAB79}">
      <dgm:prSet/>
      <dgm:spPr>
        <a:solidFill>
          <a:schemeClr val="tx1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  <a:p>
          <a:r>
            <a:rPr lang="en-US" dirty="0">
              <a:solidFill>
                <a:schemeClr val="bg1"/>
              </a:solidFill>
            </a:rPr>
            <a:t>Use visual supports for social rules</a:t>
          </a:r>
        </a:p>
      </dgm:t>
    </dgm:pt>
    <dgm:pt modelId="{300D0C14-A7F0-415F-8C7F-59B78A45AE5D}" type="parTrans" cxnId="{05AA49A1-196D-4FD0-ABB8-DEBCD2C10BD5}">
      <dgm:prSet/>
      <dgm:spPr/>
      <dgm:t>
        <a:bodyPr/>
        <a:lstStyle/>
        <a:p>
          <a:endParaRPr lang="en-US"/>
        </a:p>
      </dgm:t>
    </dgm:pt>
    <dgm:pt modelId="{2B1213B4-4406-4625-B98F-C8071172F344}" type="sibTrans" cxnId="{05AA49A1-196D-4FD0-ABB8-DEBCD2C10BD5}">
      <dgm:prSet/>
      <dgm:spPr/>
      <dgm:t>
        <a:bodyPr/>
        <a:lstStyle/>
        <a:p>
          <a:endParaRPr lang="en-US"/>
        </a:p>
      </dgm:t>
    </dgm:pt>
    <dgm:pt modelId="{A8F157D2-D42B-4977-8148-DC54ABC01074}" type="pres">
      <dgm:prSet presAssocID="{57B1C483-DB4D-422F-918E-A710D42431D7}" presName="vert0" presStyleCnt="0">
        <dgm:presLayoutVars>
          <dgm:dir/>
          <dgm:animOne val="branch"/>
          <dgm:animLvl val="lvl"/>
        </dgm:presLayoutVars>
      </dgm:prSet>
      <dgm:spPr/>
    </dgm:pt>
    <dgm:pt modelId="{DD9A38F8-049A-4EC8-BD84-BD6914EB0F25}" type="pres">
      <dgm:prSet presAssocID="{9938FD66-E786-4BBB-A58E-C605E26F7654}" presName="thickLine" presStyleLbl="alignNode1" presStyleIdx="0" presStyleCnt="2"/>
      <dgm:spPr/>
    </dgm:pt>
    <dgm:pt modelId="{C46C1638-AEE9-437C-ACE7-8737A9D04DCD}" type="pres">
      <dgm:prSet presAssocID="{9938FD66-E786-4BBB-A58E-C605E26F7654}" presName="horz1" presStyleCnt="0"/>
      <dgm:spPr/>
    </dgm:pt>
    <dgm:pt modelId="{589B55BE-E546-4CF9-AC2E-F1EC4C0CBCA5}" type="pres">
      <dgm:prSet presAssocID="{9938FD66-E786-4BBB-A58E-C605E26F7654}" presName="tx1" presStyleLbl="revTx" presStyleIdx="0" presStyleCnt="2"/>
      <dgm:spPr/>
    </dgm:pt>
    <dgm:pt modelId="{F5180B06-D812-4EBE-A193-0D92C36C5070}" type="pres">
      <dgm:prSet presAssocID="{9938FD66-E786-4BBB-A58E-C605E26F7654}" presName="vert1" presStyleCnt="0"/>
      <dgm:spPr/>
    </dgm:pt>
    <dgm:pt modelId="{DFEFF436-C5D9-4A14-B7DD-FFE0EE7A7521}" type="pres">
      <dgm:prSet presAssocID="{B3150CBA-D714-41ED-8AB0-755ABFEAAB79}" presName="thickLine" presStyleLbl="alignNode1" presStyleIdx="1" presStyleCnt="2"/>
      <dgm:spPr/>
    </dgm:pt>
    <dgm:pt modelId="{78DFA7B5-D06F-4EEB-A6A2-0282B219DC97}" type="pres">
      <dgm:prSet presAssocID="{B3150CBA-D714-41ED-8AB0-755ABFEAAB79}" presName="horz1" presStyleCnt="0"/>
      <dgm:spPr/>
    </dgm:pt>
    <dgm:pt modelId="{E0DC95CF-A101-4F50-AE46-68A59C8DBF31}" type="pres">
      <dgm:prSet presAssocID="{B3150CBA-D714-41ED-8AB0-755ABFEAAB79}" presName="tx1" presStyleLbl="revTx" presStyleIdx="1" presStyleCnt="2"/>
      <dgm:spPr/>
    </dgm:pt>
    <dgm:pt modelId="{82E1DC7B-ACE6-42B0-8B94-670F6395651B}" type="pres">
      <dgm:prSet presAssocID="{B3150CBA-D714-41ED-8AB0-755ABFEAAB79}" presName="vert1" presStyleCnt="0"/>
      <dgm:spPr/>
    </dgm:pt>
  </dgm:ptLst>
  <dgm:cxnLst>
    <dgm:cxn modelId="{EB5DD35D-788B-466C-9E8F-8C7D4A523140}" type="presOf" srcId="{B3150CBA-D714-41ED-8AB0-755ABFEAAB79}" destId="{E0DC95CF-A101-4F50-AE46-68A59C8DBF31}" srcOrd="0" destOrd="0" presId="urn:microsoft.com/office/officeart/2008/layout/LinedList"/>
    <dgm:cxn modelId="{A256756E-EE99-4DFF-8A04-331D91F53C79}" type="presOf" srcId="{9938FD66-E786-4BBB-A58E-C605E26F7654}" destId="{589B55BE-E546-4CF9-AC2E-F1EC4C0CBCA5}" srcOrd="0" destOrd="0" presId="urn:microsoft.com/office/officeart/2008/layout/LinedList"/>
    <dgm:cxn modelId="{1C9EBE6F-45A8-435A-80E3-8F0FD9523774}" srcId="{57B1C483-DB4D-422F-918E-A710D42431D7}" destId="{9938FD66-E786-4BBB-A58E-C605E26F7654}" srcOrd="0" destOrd="0" parTransId="{4E08BD71-55CE-4110-B3AA-6E883019FFF7}" sibTransId="{5CE840B9-C8A8-44C6-8F70-FAD2495DECF8}"/>
    <dgm:cxn modelId="{05AA49A1-196D-4FD0-ABB8-DEBCD2C10BD5}" srcId="{57B1C483-DB4D-422F-918E-A710D42431D7}" destId="{B3150CBA-D714-41ED-8AB0-755ABFEAAB79}" srcOrd="1" destOrd="0" parTransId="{300D0C14-A7F0-415F-8C7F-59B78A45AE5D}" sibTransId="{2B1213B4-4406-4625-B98F-C8071172F344}"/>
    <dgm:cxn modelId="{A1DCC3B6-210C-457B-BC16-4F88FFC0B6EF}" type="presOf" srcId="{57B1C483-DB4D-422F-918E-A710D42431D7}" destId="{A8F157D2-D42B-4977-8148-DC54ABC01074}" srcOrd="0" destOrd="0" presId="urn:microsoft.com/office/officeart/2008/layout/LinedList"/>
    <dgm:cxn modelId="{589EF6B2-F8B3-4D3D-99DF-7731EEE89F6C}" type="presParOf" srcId="{A8F157D2-D42B-4977-8148-DC54ABC01074}" destId="{DD9A38F8-049A-4EC8-BD84-BD6914EB0F25}" srcOrd="0" destOrd="0" presId="urn:microsoft.com/office/officeart/2008/layout/LinedList"/>
    <dgm:cxn modelId="{58AC3768-1A8C-4DDD-880B-CF62E8D1F083}" type="presParOf" srcId="{A8F157D2-D42B-4977-8148-DC54ABC01074}" destId="{C46C1638-AEE9-437C-ACE7-8737A9D04DCD}" srcOrd="1" destOrd="0" presId="urn:microsoft.com/office/officeart/2008/layout/LinedList"/>
    <dgm:cxn modelId="{6B761B90-DB53-49D0-AFB2-C5EE33893BD2}" type="presParOf" srcId="{C46C1638-AEE9-437C-ACE7-8737A9D04DCD}" destId="{589B55BE-E546-4CF9-AC2E-F1EC4C0CBCA5}" srcOrd="0" destOrd="0" presId="urn:microsoft.com/office/officeart/2008/layout/LinedList"/>
    <dgm:cxn modelId="{10210A48-BECE-40BA-8768-636A1BF11CD3}" type="presParOf" srcId="{C46C1638-AEE9-437C-ACE7-8737A9D04DCD}" destId="{F5180B06-D812-4EBE-A193-0D92C36C5070}" srcOrd="1" destOrd="0" presId="urn:microsoft.com/office/officeart/2008/layout/LinedList"/>
    <dgm:cxn modelId="{1007E285-698A-459B-8D18-919D2725C90A}" type="presParOf" srcId="{A8F157D2-D42B-4977-8148-DC54ABC01074}" destId="{DFEFF436-C5D9-4A14-B7DD-FFE0EE7A7521}" srcOrd="2" destOrd="0" presId="urn:microsoft.com/office/officeart/2008/layout/LinedList"/>
    <dgm:cxn modelId="{9A2B700E-BAC0-4E09-973C-0317197F4CF1}" type="presParOf" srcId="{A8F157D2-D42B-4977-8148-DC54ABC01074}" destId="{78DFA7B5-D06F-4EEB-A6A2-0282B219DC97}" srcOrd="3" destOrd="0" presId="urn:microsoft.com/office/officeart/2008/layout/LinedList"/>
    <dgm:cxn modelId="{A249A4CA-9EB8-42EF-855A-35C30E9852E4}" type="presParOf" srcId="{78DFA7B5-D06F-4EEB-A6A2-0282B219DC97}" destId="{E0DC95CF-A101-4F50-AE46-68A59C8DBF31}" srcOrd="0" destOrd="0" presId="urn:microsoft.com/office/officeart/2008/layout/LinedList"/>
    <dgm:cxn modelId="{E3591EDC-BA70-40A5-9EAA-1B7C52D85437}" type="presParOf" srcId="{78DFA7B5-D06F-4EEB-A6A2-0282B219DC97}" destId="{82E1DC7B-ACE6-42B0-8B94-670F639565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7154C5-6738-437A-9EFB-E7BFB715FFAA}" type="doc">
      <dgm:prSet loTypeId="urn:microsoft.com/office/officeart/2016/7/layout/VerticalSolidAction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0B8C4B-13AF-4276-AFF7-5EEA34204F9D}">
      <dgm:prSet/>
      <dgm:spPr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</a:gra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Make</a:t>
          </a:r>
        </a:p>
      </dgm:t>
    </dgm:pt>
    <dgm:pt modelId="{E44DB3DE-D5D0-48B9-829B-96ADC17432F3}" type="parTrans" cxnId="{CABA3F29-3EB1-4275-A104-4A81878997F0}">
      <dgm:prSet/>
      <dgm:spPr/>
      <dgm:t>
        <a:bodyPr/>
        <a:lstStyle/>
        <a:p>
          <a:endParaRPr lang="en-US"/>
        </a:p>
      </dgm:t>
    </dgm:pt>
    <dgm:pt modelId="{C1CD100F-05B2-4535-BFA7-41F27B632A53}" type="sibTrans" cxnId="{CABA3F29-3EB1-4275-A104-4A81878997F0}">
      <dgm:prSet/>
      <dgm:spPr/>
      <dgm:t>
        <a:bodyPr/>
        <a:lstStyle/>
        <a:p>
          <a:endParaRPr lang="en-US"/>
        </a:p>
      </dgm:t>
    </dgm:pt>
    <dgm:pt modelId="{B953C148-936F-4F11-BC31-6116718530EA}">
      <dgm:prSet custT="1"/>
      <dgm:spPr>
        <a:solidFill>
          <a:schemeClr val="tx1"/>
        </a:solidFill>
      </dgm:spPr>
      <dgm:t>
        <a:bodyPr/>
        <a:lstStyle/>
        <a:p>
          <a:r>
            <a:rPr lang="en-US" sz="3600" dirty="0"/>
            <a:t>Make instructions </a:t>
          </a:r>
          <a:r>
            <a:rPr lang="en-US" sz="3600" b="1" u="sng" dirty="0"/>
            <a:t>specific</a:t>
          </a:r>
          <a:r>
            <a:rPr lang="en-US" sz="3600" dirty="0"/>
            <a:t> </a:t>
          </a:r>
        </a:p>
      </dgm:t>
    </dgm:pt>
    <dgm:pt modelId="{5686CBF0-897B-4D83-994B-946F27E2A050}" type="parTrans" cxnId="{1465134B-400A-49B6-B50F-97B297D3D381}">
      <dgm:prSet/>
      <dgm:spPr/>
      <dgm:t>
        <a:bodyPr/>
        <a:lstStyle/>
        <a:p>
          <a:endParaRPr lang="en-US"/>
        </a:p>
      </dgm:t>
    </dgm:pt>
    <dgm:pt modelId="{CF999E49-B0B3-496C-9155-6FF9F2B05A3D}" type="sibTrans" cxnId="{1465134B-400A-49B6-B50F-97B297D3D381}">
      <dgm:prSet/>
      <dgm:spPr/>
      <dgm:t>
        <a:bodyPr/>
        <a:lstStyle/>
        <a:p>
          <a:endParaRPr lang="en-US"/>
        </a:p>
      </dgm:t>
    </dgm:pt>
    <dgm:pt modelId="{F11260DF-C39C-4601-8E16-078192B0C8F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Modify</a:t>
          </a:r>
        </a:p>
      </dgm:t>
    </dgm:pt>
    <dgm:pt modelId="{E0456429-E0E9-4E2E-B727-77F7651224F1}" type="parTrans" cxnId="{CD711AE0-029D-49D1-ACDC-B4120628ED1F}">
      <dgm:prSet/>
      <dgm:spPr/>
      <dgm:t>
        <a:bodyPr/>
        <a:lstStyle/>
        <a:p>
          <a:endParaRPr lang="en-US"/>
        </a:p>
      </dgm:t>
    </dgm:pt>
    <dgm:pt modelId="{C2067EC2-1142-4ED7-863E-8E8F6D0F5539}" type="sibTrans" cxnId="{CD711AE0-029D-49D1-ACDC-B4120628ED1F}">
      <dgm:prSet/>
      <dgm:spPr/>
      <dgm:t>
        <a:bodyPr/>
        <a:lstStyle/>
        <a:p>
          <a:endParaRPr lang="en-US"/>
        </a:p>
      </dgm:t>
    </dgm:pt>
    <dgm:pt modelId="{F2D90687-A447-4656-8F41-8213EC1923CC}">
      <dgm:prSet custT="1"/>
      <dgm:spPr>
        <a:solidFill>
          <a:schemeClr val="tx1"/>
        </a:solidFill>
      </dgm:spPr>
      <dgm:t>
        <a:bodyPr/>
        <a:lstStyle/>
        <a:p>
          <a:r>
            <a:rPr lang="en-US" sz="3600" dirty="0"/>
            <a:t>Modify instructions to </a:t>
          </a:r>
          <a:r>
            <a:rPr lang="en-US" sz="3600" b="1" u="sng" dirty="0"/>
            <a:t>match</a:t>
          </a:r>
          <a:r>
            <a:rPr lang="en-US" sz="3600" dirty="0"/>
            <a:t> the person’s ability to understand. </a:t>
          </a:r>
        </a:p>
      </dgm:t>
    </dgm:pt>
    <dgm:pt modelId="{837048FF-D008-4875-83D0-34D3E699B0DD}" type="parTrans" cxnId="{CE952630-CA8B-4282-8B26-8290C8288234}">
      <dgm:prSet/>
      <dgm:spPr/>
      <dgm:t>
        <a:bodyPr/>
        <a:lstStyle/>
        <a:p>
          <a:endParaRPr lang="en-US"/>
        </a:p>
      </dgm:t>
    </dgm:pt>
    <dgm:pt modelId="{3297A02D-36AC-4ACA-BA49-038E8DE4908C}" type="sibTrans" cxnId="{CE952630-CA8B-4282-8B26-8290C8288234}">
      <dgm:prSet/>
      <dgm:spPr/>
      <dgm:t>
        <a:bodyPr/>
        <a:lstStyle/>
        <a:p>
          <a:endParaRPr lang="en-US"/>
        </a:p>
      </dgm:t>
    </dgm:pt>
    <dgm:pt modelId="{6B51F7B4-3A16-4347-AE7E-74FA3969D73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Combine</a:t>
          </a:r>
        </a:p>
      </dgm:t>
    </dgm:pt>
    <dgm:pt modelId="{7633F54C-92B1-4B73-987F-534C29C114C8}" type="parTrans" cxnId="{06A5EE12-12AF-47FA-A6D7-533BE557959C}">
      <dgm:prSet/>
      <dgm:spPr/>
      <dgm:t>
        <a:bodyPr/>
        <a:lstStyle/>
        <a:p>
          <a:endParaRPr lang="en-US"/>
        </a:p>
      </dgm:t>
    </dgm:pt>
    <dgm:pt modelId="{DD78CFA0-78DD-4CFB-8A61-33031F373312}" type="sibTrans" cxnId="{06A5EE12-12AF-47FA-A6D7-533BE557959C}">
      <dgm:prSet/>
      <dgm:spPr/>
      <dgm:t>
        <a:bodyPr/>
        <a:lstStyle/>
        <a:p>
          <a:endParaRPr lang="en-US"/>
        </a:p>
      </dgm:t>
    </dgm:pt>
    <dgm:pt modelId="{24019263-A0A1-4082-A995-EAEBC81A07DC}">
      <dgm:prSet custT="1"/>
      <dgm:spPr>
        <a:solidFill>
          <a:schemeClr val="tx1"/>
        </a:solidFill>
      </dgm:spPr>
      <dgm:t>
        <a:bodyPr/>
        <a:lstStyle/>
        <a:p>
          <a:r>
            <a:rPr lang="en-US" sz="3600" b="1" u="sng" dirty="0"/>
            <a:t>Combine</a:t>
          </a:r>
          <a:r>
            <a:rPr lang="en-US" sz="3600" dirty="0"/>
            <a:t> verbal directions with visual supports (e.g., photos, gestures) </a:t>
          </a:r>
        </a:p>
      </dgm:t>
    </dgm:pt>
    <dgm:pt modelId="{81882DF0-4C88-4B72-9C76-6C0BA2FC87CA}" type="parTrans" cxnId="{F2A95D9A-1C7E-447B-81DE-13C4667FA48B}">
      <dgm:prSet/>
      <dgm:spPr/>
      <dgm:t>
        <a:bodyPr/>
        <a:lstStyle/>
        <a:p>
          <a:endParaRPr lang="en-US"/>
        </a:p>
      </dgm:t>
    </dgm:pt>
    <dgm:pt modelId="{BB946D41-B98F-4602-B504-9256D2055BCC}" type="sibTrans" cxnId="{F2A95D9A-1C7E-447B-81DE-13C4667FA48B}">
      <dgm:prSet/>
      <dgm:spPr/>
      <dgm:t>
        <a:bodyPr/>
        <a:lstStyle/>
        <a:p>
          <a:endParaRPr lang="en-US"/>
        </a:p>
      </dgm:t>
    </dgm:pt>
    <dgm:pt modelId="{25585405-F5F8-447D-9A33-962F7C949682}" type="pres">
      <dgm:prSet presAssocID="{D47154C5-6738-437A-9EFB-E7BFB715FFAA}" presName="Name0" presStyleCnt="0">
        <dgm:presLayoutVars>
          <dgm:dir/>
          <dgm:animLvl val="lvl"/>
          <dgm:resizeHandles val="exact"/>
        </dgm:presLayoutVars>
      </dgm:prSet>
      <dgm:spPr/>
    </dgm:pt>
    <dgm:pt modelId="{E340DD3F-105E-48F7-87F5-6D72CF03E092}" type="pres">
      <dgm:prSet presAssocID="{E70B8C4B-13AF-4276-AFF7-5EEA34204F9D}" presName="linNode" presStyleCnt="0"/>
      <dgm:spPr/>
    </dgm:pt>
    <dgm:pt modelId="{DF760650-DE37-49C4-8971-7D36E1E7A627}" type="pres">
      <dgm:prSet presAssocID="{E70B8C4B-13AF-4276-AFF7-5EEA34204F9D}" presName="parentText" presStyleLbl="alignNode1" presStyleIdx="0" presStyleCnt="3" custLinFactNeighborX="338" custLinFactNeighborY="-98">
        <dgm:presLayoutVars>
          <dgm:chMax val="1"/>
          <dgm:bulletEnabled/>
        </dgm:presLayoutVars>
      </dgm:prSet>
      <dgm:spPr/>
    </dgm:pt>
    <dgm:pt modelId="{8CE814F0-27AD-4B0D-B843-BDF4CED4264F}" type="pres">
      <dgm:prSet presAssocID="{E70B8C4B-13AF-4276-AFF7-5EEA34204F9D}" presName="descendantText" presStyleLbl="alignAccFollowNode1" presStyleIdx="0" presStyleCnt="3">
        <dgm:presLayoutVars>
          <dgm:bulletEnabled/>
        </dgm:presLayoutVars>
      </dgm:prSet>
      <dgm:spPr/>
    </dgm:pt>
    <dgm:pt modelId="{D220BA23-4070-4E1F-A3C0-841564AB8FF0}" type="pres">
      <dgm:prSet presAssocID="{C1CD100F-05B2-4535-BFA7-41F27B632A53}" presName="sp" presStyleCnt="0"/>
      <dgm:spPr/>
    </dgm:pt>
    <dgm:pt modelId="{E051180E-0C77-4256-AA83-736282BCA13E}" type="pres">
      <dgm:prSet presAssocID="{F11260DF-C39C-4601-8E16-078192B0C8F6}" presName="linNode" presStyleCnt="0"/>
      <dgm:spPr/>
    </dgm:pt>
    <dgm:pt modelId="{D881963E-D9CA-4A1F-8CD5-02A0B1F0CE30}" type="pres">
      <dgm:prSet presAssocID="{F11260DF-C39C-4601-8E16-078192B0C8F6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2D231ABD-E00F-4328-970A-ADADE83D3C1A}" type="pres">
      <dgm:prSet presAssocID="{F11260DF-C39C-4601-8E16-078192B0C8F6}" presName="descendantText" presStyleLbl="alignAccFollowNode1" presStyleIdx="1" presStyleCnt="3">
        <dgm:presLayoutVars>
          <dgm:bulletEnabled/>
        </dgm:presLayoutVars>
      </dgm:prSet>
      <dgm:spPr/>
    </dgm:pt>
    <dgm:pt modelId="{253ABEC3-B9D9-4396-AF80-9443A1FBBADD}" type="pres">
      <dgm:prSet presAssocID="{C2067EC2-1142-4ED7-863E-8E8F6D0F5539}" presName="sp" presStyleCnt="0"/>
      <dgm:spPr/>
    </dgm:pt>
    <dgm:pt modelId="{69035F43-99E9-444C-82A8-0D8607352E67}" type="pres">
      <dgm:prSet presAssocID="{6B51F7B4-3A16-4347-AE7E-74FA3969D73B}" presName="linNode" presStyleCnt="0"/>
      <dgm:spPr/>
    </dgm:pt>
    <dgm:pt modelId="{71A46291-CC00-4974-82E9-928A9F56C6C6}" type="pres">
      <dgm:prSet presAssocID="{6B51F7B4-3A16-4347-AE7E-74FA3969D73B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413136CE-9CBF-4435-9306-1B2D2FEBAE77}" type="pres">
      <dgm:prSet presAssocID="{6B51F7B4-3A16-4347-AE7E-74FA3969D73B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B6A51C09-8B03-4FAE-93EC-BB76BFE25356}" type="presOf" srcId="{6B51F7B4-3A16-4347-AE7E-74FA3969D73B}" destId="{71A46291-CC00-4974-82E9-928A9F56C6C6}" srcOrd="0" destOrd="0" presId="urn:microsoft.com/office/officeart/2016/7/layout/VerticalSolidActionList"/>
    <dgm:cxn modelId="{06A5EE12-12AF-47FA-A6D7-533BE557959C}" srcId="{D47154C5-6738-437A-9EFB-E7BFB715FFAA}" destId="{6B51F7B4-3A16-4347-AE7E-74FA3969D73B}" srcOrd="2" destOrd="0" parTransId="{7633F54C-92B1-4B73-987F-534C29C114C8}" sibTransId="{DD78CFA0-78DD-4CFB-8A61-33031F373312}"/>
    <dgm:cxn modelId="{CABA3F29-3EB1-4275-A104-4A81878997F0}" srcId="{D47154C5-6738-437A-9EFB-E7BFB715FFAA}" destId="{E70B8C4B-13AF-4276-AFF7-5EEA34204F9D}" srcOrd="0" destOrd="0" parTransId="{E44DB3DE-D5D0-48B9-829B-96ADC17432F3}" sibTransId="{C1CD100F-05B2-4535-BFA7-41F27B632A53}"/>
    <dgm:cxn modelId="{CE952630-CA8B-4282-8B26-8290C8288234}" srcId="{F11260DF-C39C-4601-8E16-078192B0C8F6}" destId="{F2D90687-A447-4656-8F41-8213EC1923CC}" srcOrd="0" destOrd="0" parTransId="{837048FF-D008-4875-83D0-34D3E699B0DD}" sibTransId="{3297A02D-36AC-4ACA-BA49-038E8DE4908C}"/>
    <dgm:cxn modelId="{D4DA683C-A811-471B-93EB-E7AE27D780CF}" type="presOf" srcId="{D47154C5-6738-437A-9EFB-E7BFB715FFAA}" destId="{25585405-F5F8-447D-9A33-962F7C949682}" srcOrd="0" destOrd="0" presId="urn:microsoft.com/office/officeart/2016/7/layout/VerticalSolidActionList"/>
    <dgm:cxn modelId="{1465134B-400A-49B6-B50F-97B297D3D381}" srcId="{E70B8C4B-13AF-4276-AFF7-5EEA34204F9D}" destId="{B953C148-936F-4F11-BC31-6116718530EA}" srcOrd="0" destOrd="0" parTransId="{5686CBF0-897B-4D83-994B-946F27E2A050}" sibTransId="{CF999E49-B0B3-496C-9155-6FF9F2B05A3D}"/>
    <dgm:cxn modelId="{5B66C279-578D-449B-B479-3AABBCEC3E81}" type="presOf" srcId="{B953C148-936F-4F11-BC31-6116718530EA}" destId="{8CE814F0-27AD-4B0D-B843-BDF4CED4264F}" srcOrd="0" destOrd="0" presId="urn:microsoft.com/office/officeart/2016/7/layout/VerticalSolidActionList"/>
    <dgm:cxn modelId="{5A70088F-FCA9-400E-B3D9-3D382FE63E56}" type="presOf" srcId="{F11260DF-C39C-4601-8E16-078192B0C8F6}" destId="{D881963E-D9CA-4A1F-8CD5-02A0B1F0CE30}" srcOrd="0" destOrd="0" presId="urn:microsoft.com/office/officeart/2016/7/layout/VerticalSolidActionList"/>
    <dgm:cxn modelId="{F2A95D9A-1C7E-447B-81DE-13C4667FA48B}" srcId="{6B51F7B4-3A16-4347-AE7E-74FA3969D73B}" destId="{24019263-A0A1-4082-A995-EAEBC81A07DC}" srcOrd="0" destOrd="0" parTransId="{81882DF0-4C88-4B72-9C76-6C0BA2FC87CA}" sibTransId="{BB946D41-B98F-4602-B504-9256D2055BCC}"/>
    <dgm:cxn modelId="{048CEDBA-7847-41FD-90EC-A3B52D8F74AC}" type="presOf" srcId="{F2D90687-A447-4656-8F41-8213EC1923CC}" destId="{2D231ABD-E00F-4328-970A-ADADE83D3C1A}" srcOrd="0" destOrd="0" presId="urn:microsoft.com/office/officeart/2016/7/layout/VerticalSolidActionList"/>
    <dgm:cxn modelId="{C211D1D7-D24F-4FAC-BC1E-C4A72CE308E6}" type="presOf" srcId="{E70B8C4B-13AF-4276-AFF7-5EEA34204F9D}" destId="{DF760650-DE37-49C4-8971-7D36E1E7A627}" srcOrd="0" destOrd="0" presId="urn:microsoft.com/office/officeart/2016/7/layout/VerticalSolidActionList"/>
    <dgm:cxn modelId="{14CA17DF-94DC-44B4-8671-53EB79245242}" type="presOf" srcId="{24019263-A0A1-4082-A995-EAEBC81A07DC}" destId="{413136CE-9CBF-4435-9306-1B2D2FEBAE77}" srcOrd="0" destOrd="0" presId="urn:microsoft.com/office/officeart/2016/7/layout/VerticalSolidActionList"/>
    <dgm:cxn modelId="{CD711AE0-029D-49D1-ACDC-B4120628ED1F}" srcId="{D47154C5-6738-437A-9EFB-E7BFB715FFAA}" destId="{F11260DF-C39C-4601-8E16-078192B0C8F6}" srcOrd="1" destOrd="0" parTransId="{E0456429-E0E9-4E2E-B727-77F7651224F1}" sibTransId="{C2067EC2-1142-4ED7-863E-8E8F6D0F5539}"/>
    <dgm:cxn modelId="{C354F1CC-DEDD-46E3-A48C-FB8E4B1856FA}" type="presParOf" srcId="{25585405-F5F8-447D-9A33-962F7C949682}" destId="{E340DD3F-105E-48F7-87F5-6D72CF03E092}" srcOrd="0" destOrd="0" presId="urn:microsoft.com/office/officeart/2016/7/layout/VerticalSolidActionList"/>
    <dgm:cxn modelId="{7658ABC2-4672-43BD-B3E7-4D0CCCE3F955}" type="presParOf" srcId="{E340DD3F-105E-48F7-87F5-6D72CF03E092}" destId="{DF760650-DE37-49C4-8971-7D36E1E7A627}" srcOrd="0" destOrd="0" presId="urn:microsoft.com/office/officeart/2016/7/layout/VerticalSolidActionList"/>
    <dgm:cxn modelId="{C5A7F780-76DB-455D-AADB-C5251674A30E}" type="presParOf" srcId="{E340DD3F-105E-48F7-87F5-6D72CF03E092}" destId="{8CE814F0-27AD-4B0D-B843-BDF4CED4264F}" srcOrd="1" destOrd="0" presId="urn:microsoft.com/office/officeart/2016/7/layout/VerticalSolidActionList"/>
    <dgm:cxn modelId="{1A239478-4A2D-4AD5-8D59-FFAA938313F4}" type="presParOf" srcId="{25585405-F5F8-447D-9A33-962F7C949682}" destId="{D220BA23-4070-4E1F-A3C0-841564AB8FF0}" srcOrd="1" destOrd="0" presId="urn:microsoft.com/office/officeart/2016/7/layout/VerticalSolidActionList"/>
    <dgm:cxn modelId="{83A55FE5-5D93-42E6-8E9E-AFAE3BFE0B67}" type="presParOf" srcId="{25585405-F5F8-447D-9A33-962F7C949682}" destId="{E051180E-0C77-4256-AA83-736282BCA13E}" srcOrd="2" destOrd="0" presId="urn:microsoft.com/office/officeart/2016/7/layout/VerticalSolidActionList"/>
    <dgm:cxn modelId="{5CC0D11B-F88E-4001-9D43-AB685C8B8FE7}" type="presParOf" srcId="{E051180E-0C77-4256-AA83-736282BCA13E}" destId="{D881963E-D9CA-4A1F-8CD5-02A0B1F0CE30}" srcOrd="0" destOrd="0" presId="urn:microsoft.com/office/officeart/2016/7/layout/VerticalSolidActionList"/>
    <dgm:cxn modelId="{5F0804E3-AF87-40EE-B8E4-9CAE7B57CA20}" type="presParOf" srcId="{E051180E-0C77-4256-AA83-736282BCA13E}" destId="{2D231ABD-E00F-4328-970A-ADADE83D3C1A}" srcOrd="1" destOrd="0" presId="urn:microsoft.com/office/officeart/2016/7/layout/VerticalSolidActionList"/>
    <dgm:cxn modelId="{1B3E0964-4929-4077-B249-40FF3A96EDEA}" type="presParOf" srcId="{25585405-F5F8-447D-9A33-962F7C949682}" destId="{253ABEC3-B9D9-4396-AF80-9443A1FBBADD}" srcOrd="3" destOrd="0" presId="urn:microsoft.com/office/officeart/2016/7/layout/VerticalSolidActionList"/>
    <dgm:cxn modelId="{768BDC2B-2D50-4CCA-B651-C9A3631B369E}" type="presParOf" srcId="{25585405-F5F8-447D-9A33-962F7C949682}" destId="{69035F43-99E9-444C-82A8-0D8607352E67}" srcOrd="4" destOrd="0" presId="urn:microsoft.com/office/officeart/2016/7/layout/VerticalSolidActionList"/>
    <dgm:cxn modelId="{B2902318-52C4-4949-8323-A56342E3E606}" type="presParOf" srcId="{69035F43-99E9-444C-82A8-0D8607352E67}" destId="{71A46291-CC00-4974-82E9-928A9F56C6C6}" srcOrd="0" destOrd="0" presId="urn:microsoft.com/office/officeart/2016/7/layout/VerticalSolidActionList"/>
    <dgm:cxn modelId="{112ED835-66EB-47B8-B5B2-BA1CEA488CCF}" type="presParOf" srcId="{69035F43-99E9-444C-82A8-0D8607352E67}" destId="{413136CE-9CBF-4435-9306-1B2D2FEBAE7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7154C5-6738-437A-9EFB-E7BFB715FFAA}" type="doc">
      <dgm:prSet loTypeId="urn:microsoft.com/office/officeart/2016/7/layout/VerticalSolidAction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2F8BD8-1C11-404B-8EC9-D10EAF39AD24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Use</a:t>
          </a:r>
        </a:p>
      </dgm:t>
    </dgm:pt>
    <dgm:pt modelId="{5260E629-973F-4C7C-A326-6D5CD185AEF8}" type="parTrans" cxnId="{8289E9CD-7FD7-47CC-90E6-006BBD69A3CF}">
      <dgm:prSet/>
      <dgm:spPr/>
      <dgm:t>
        <a:bodyPr/>
        <a:lstStyle/>
        <a:p>
          <a:endParaRPr lang="en-US"/>
        </a:p>
      </dgm:t>
    </dgm:pt>
    <dgm:pt modelId="{DFC6B15A-D6BE-4328-94D8-A71F7B3CEEAA}" type="sibTrans" cxnId="{8289E9CD-7FD7-47CC-90E6-006BBD69A3CF}">
      <dgm:prSet/>
      <dgm:spPr/>
      <dgm:t>
        <a:bodyPr/>
        <a:lstStyle/>
        <a:p>
          <a:endParaRPr lang="en-US"/>
        </a:p>
      </dgm:t>
    </dgm:pt>
    <dgm:pt modelId="{E9D4687F-2E9A-4245-876E-06B348C4A0D5}">
      <dgm:prSet custT="1"/>
      <dgm:spPr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</dgm:spPr>
      <dgm:t>
        <a:bodyPr/>
        <a:lstStyle/>
        <a:p>
          <a:r>
            <a:rPr lang="en-US" sz="3600" dirty="0"/>
            <a:t>Use pauses to allow the individual to process and respond to requests. </a:t>
          </a:r>
        </a:p>
      </dgm:t>
    </dgm:pt>
    <dgm:pt modelId="{80982013-114B-442B-B606-D3092A087826}" type="parTrans" cxnId="{C8F1CCA1-73A4-4041-B671-E83F7C06C8B9}">
      <dgm:prSet/>
      <dgm:spPr/>
      <dgm:t>
        <a:bodyPr/>
        <a:lstStyle/>
        <a:p>
          <a:endParaRPr lang="en-US"/>
        </a:p>
      </dgm:t>
    </dgm:pt>
    <dgm:pt modelId="{43504849-5DEA-477D-B41D-C602C1CA21C0}" type="sibTrans" cxnId="{C8F1CCA1-73A4-4041-B671-E83F7C06C8B9}">
      <dgm:prSet/>
      <dgm:spPr/>
      <dgm:t>
        <a:bodyPr/>
        <a:lstStyle/>
        <a:p>
          <a:endParaRPr lang="en-US"/>
        </a:p>
      </dgm:t>
    </dgm:pt>
    <dgm:pt modelId="{4554B3C5-78A2-402B-B227-743DAF2B0DA3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Use</a:t>
          </a:r>
        </a:p>
      </dgm:t>
    </dgm:pt>
    <dgm:pt modelId="{EA438868-3685-4B66-959E-AABEA23EB3B5}" type="parTrans" cxnId="{4725E8E1-1E5B-4D90-AD77-D03C3D0D2FF9}">
      <dgm:prSet/>
      <dgm:spPr/>
      <dgm:t>
        <a:bodyPr/>
        <a:lstStyle/>
        <a:p>
          <a:endParaRPr lang="en-US"/>
        </a:p>
      </dgm:t>
    </dgm:pt>
    <dgm:pt modelId="{D9093F25-9D2E-4F43-A7D6-1E5B6C3DE9FA}" type="sibTrans" cxnId="{4725E8E1-1E5B-4D90-AD77-D03C3D0D2FF9}">
      <dgm:prSet/>
      <dgm:spPr/>
      <dgm:t>
        <a:bodyPr/>
        <a:lstStyle/>
        <a:p>
          <a:endParaRPr lang="en-US"/>
        </a:p>
      </dgm:t>
    </dgm:pt>
    <dgm:pt modelId="{F80E61D0-C3A2-4F37-9222-9B9150FCDD9F}">
      <dgm:prSet custT="1"/>
      <dgm:spPr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</dgm:spPr>
      <dgm:t>
        <a:bodyPr/>
        <a:lstStyle/>
        <a:p>
          <a:r>
            <a:rPr lang="en-US" sz="3600" dirty="0"/>
            <a:t>Use normal tone of </a:t>
          </a:r>
          <a:r>
            <a:rPr lang="en-US" sz="3600" b="1" u="sng" dirty="0"/>
            <a:t>voice</a:t>
          </a:r>
          <a:r>
            <a:rPr lang="en-US" sz="3600" dirty="0"/>
            <a:t> and intonation</a:t>
          </a:r>
        </a:p>
      </dgm:t>
    </dgm:pt>
    <dgm:pt modelId="{1703287B-13D8-4B99-8AFE-3E9AA6118691}" type="parTrans" cxnId="{78127C52-2E43-46A4-B8A0-9B9D2E8AEFC0}">
      <dgm:prSet/>
      <dgm:spPr/>
      <dgm:t>
        <a:bodyPr/>
        <a:lstStyle/>
        <a:p>
          <a:endParaRPr lang="en-US"/>
        </a:p>
      </dgm:t>
    </dgm:pt>
    <dgm:pt modelId="{E5080F2B-65EB-4D2E-9256-0CEF980FA049}" type="sibTrans" cxnId="{78127C52-2E43-46A4-B8A0-9B9D2E8AEFC0}">
      <dgm:prSet/>
      <dgm:spPr/>
      <dgm:t>
        <a:bodyPr/>
        <a:lstStyle/>
        <a:p>
          <a:endParaRPr lang="en-US"/>
        </a:p>
      </dgm:t>
    </dgm:pt>
    <dgm:pt modelId="{25585405-F5F8-447D-9A33-962F7C949682}" type="pres">
      <dgm:prSet presAssocID="{D47154C5-6738-437A-9EFB-E7BFB715FFAA}" presName="Name0" presStyleCnt="0">
        <dgm:presLayoutVars>
          <dgm:dir/>
          <dgm:animLvl val="lvl"/>
          <dgm:resizeHandles val="exact"/>
        </dgm:presLayoutVars>
      </dgm:prSet>
      <dgm:spPr/>
    </dgm:pt>
    <dgm:pt modelId="{91AAB32E-26D7-4D4F-B8E7-B4A52A28D798}" type="pres">
      <dgm:prSet presAssocID="{3C2F8BD8-1C11-404B-8EC9-D10EAF39AD24}" presName="linNode" presStyleCnt="0"/>
      <dgm:spPr/>
    </dgm:pt>
    <dgm:pt modelId="{836F53CD-6C7E-4EED-A18B-A148F90477D3}" type="pres">
      <dgm:prSet presAssocID="{3C2F8BD8-1C11-404B-8EC9-D10EAF39AD24}" presName="parentText" presStyleLbl="alignNode1" presStyleIdx="0" presStyleCnt="2">
        <dgm:presLayoutVars>
          <dgm:chMax val="1"/>
          <dgm:bulletEnabled/>
        </dgm:presLayoutVars>
      </dgm:prSet>
      <dgm:spPr/>
    </dgm:pt>
    <dgm:pt modelId="{49042373-3CFC-4E39-A44C-06CAA5FD3B69}" type="pres">
      <dgm:prSet presAssocID="{3C2F8BD8-1C11-404B-8EC9-D10EAF39AD24}" presName="descendantText" presStyleLbl="alignAccFollowNode1" presStyleIdx="0" presStyleCnt="2">
        <dgm:presLayoutVars>
          <dgm:bulletEnabled/>
        </dgm:presLayoutVars>
      </dgm:prSet>
      <dgm:spPr/>
    </dgm:pt>
    <dgm:pt modelId="{ADA9715D-E144-41F5-AD0E-FF2DB0EB2AAB}" type="pres">
      <dgm:prSet presAssocID="{DFC6B15A-D6BE-4328-94D8-A71F7B3CEEAA}" presName="sp" presStyleCnt="0"/>
      <dgm:spPr/>
    </dgm:pt>
    <dgm:pt modelId="{F43044E1-D931-40DB-8305-A86656C943D4}" type="pres">
      <dgm:prSet presAssocID="{4554B3C5-78A2-402B-B227-743DAF2B0DA3}" presName="linNode" presStyleCnt="0"/>
      <dgm:spPr/>
    </dgm:pt>
    <dgm:pt modelId="{55631980-046F-46F9-9692-08CD7A5189D2}" type="pres">
      <dgm:prSet presAssocID="{4554B3C5-78A2-402B-B227-743DAF2B0DA3}" presName="parentText" presStyleLbl="alignNode1" presStyleIdx="1" presStyleCnt="2">
        <dgm:presLayoutVars>
          <dgm:chMax val="1"/>
          <dgm:bulletEnabled/>
        </dgm:presLayoutVars>
      </dgm:prSet>
      <dgm:spPr/>
    </dgm:pt>
    <dgm:pt modelId="{292B596E-351C-456F-B1BC-310896BD9CF6}" type="pres">
      <dgm:prSet presAssocID="{4554B3C5-78A2-402B-B227-743DAF2B0DA3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66F49519-6BF6-42F1-B17E-682DBB11A0CC}" type="presOf" srcId="{E9D4687F-2E9A-4245-876E-06B348C4A0D5}" destId="{49042373-3CFC-4E39-A44C-06CAA5FD3B69}" srcOrd="0" destOrd="0" presId="urn:microsoft.com/office/officeart/2016/7/layout/VerticalSolidActionList"/>
    <dgm:cxn modelId="{D4DA683C-A811-471B-93EB-E7AE27D780CF}" type="presOf" srcId="{D47154C5-6738-437A-9EFB-E7BFB715FFAA}" destId="{25585405-F5F8-447D-9A33-962F7C949682}" srcOrd="0" destOrd="0" presId="urn:microsoft.com/office/officeart/2016/7/layout/VerticalSolidActionList"/>
    <dgm:cxn modelId="{D069415E-4DAC-4A8E-9B23-277587B32CD4}" type="presOf" srcId="{F80E61D0-C3A2-4F37-9222-9B9150FCDD9F}" destId="{292B596E-351C-456F-B1BC-310896BD9CF6}" srcOrd="0" destOrd="0" presId="urn:microsoft.com/office/officeart/2016/7/layout/VerticalSolidActionList"/>
    <dgm:cxn modelId="{CC373071-B16D-4805-B6FD-3F52B1C76874}" type="presOf" srcId="{4554B3C5-78A2-402B-B227-743DAF2B0DA3}" destId="{55631980-046F-46F9-9692-08CD7A5189D2}" srcOrd="0" destOrd="0" presId="urn:microsoft.com/office/officeart/2016/7/layout/VerticalSolidActionList"/>
    <dgm:cxn modelId="{78127C52-2E43-46A4-B8A0-9B9D2E8AEFC0}" srcId="{4554B3C5-78A2-402B-B227-743DAF2B0DA3}" destId="{F80E61D0-C3A2-4F37-9222-9B9150FCDD9F}" srcOrd="0" destOrd="0" parTransId="{1703287B-13D8-4B99-8AFE-3E9AA6118691}" sibTransId="{E5080F2B-65EB-4D2E-9256-0CEF980FA049}"/>
    <dgm:cxn modelId="{C8F1CCA1-73A4-4041-B671-E83F7C06C8B9}" srcId="{3C2F8BD8-1C11-404B-8EC9-D10EAF39AD24}" destId="{E9D4687F-2E9A-4245-876E-06B348C4A0D5}" srcOrd="0" destOrd="0" parTransId="{80982013-114B-442B-B606-D3092A087826}" sibTransId="{43504849-5DEA-477D-B41D-C602C1CA21C0}"/>
    <dgm:cxn modelId="{803373B9-0737-4A36-802E-D925A2D856FE}" type="presOf" srcId="{3C2F8BD8-1C11-404B-8EC9-D10EAF39AD24}" destId="{836F53CD-6C7E-4EED-A18B-A148F90477D3}" srcOrd="0" destOrd="0" presId="urn:microsoft.com/office/officeart/2016/7/layout/VerticalSolidActionList"/>
    <dgm:cxn modelId="{8289E9CD-7FD7-47CC-90E6-006BBD69A3CF}" srcId="{D47154C5-6738-437A-9EFB-E7BFB715FFAA}" destId="{3C2F8BD8-1C11-404B-8EC9-D10EAF39AD24}" srcOrd="0" destOrd="0" parTransId="{5260E629-973F-4C7C-A326-6D5CD185AEF8}" sibTransId="{DFC6B15A-D6BE-4328-94D8-A71F7B3CEEAA}"/>
    <dgm:cxn modelId="{4725E8E1-1E5B-4D90-AD77-D03C3D0D2FF9}" srcId="{D47154C5-6738-437A-9EFB-E7BFB715FFAA}" destId="{4554B3C5-78A2-402B-B227-743DAF2B0DA3}" srcOrd="1" destOrd="0" parTransId="{EA438868-3685-4B66-959E-AABEA23EB3B5}" sibTransId="{D9093F25-9D2E-4F43-A7D6-1E5B6C3DE9FA}"/>
    <dgm:cxn modelId="{ACB5B984-889D-4E7C-8647-2871371CEAAF}" type="presParOf" srcId="{25585405-F5F8-447D-9A33-962F7C949682}" destId="{91AAB32E-26D7-4D4F-B8E7-B4A52A28D798}" srcOrd="0" destOrd="0" presId="urn:microsoft.com/office/officeart/2016/7/layout/VerticalSolidActionList"/>
    <dgm:cxn modelId="{5A7FBC80-1BA7-4CED-BFD3-5FFEEE6F18AB}" type="presParOf" srcId="{91AAB32E-26D7-4D4F-B8E7-B4A52A28D798}" destId="{836F53CD-6C7E-4EED-A18B-A148F90477D3}" srcOrd="0" destOrd="0" presId="urn:microsoft.com/office/officeart/2016/7/layout/VerticalSolidActionList"/>
    <dgm:cxn modelId="{5AE9A5D8-C07E-4608-8EB6-972898F98BE7}" type="presParOf" srcId="{91AAB32E-26D7-4D4F-B8E7-B4A52A28D798}" destId="{49042373-3CFC-4E39-A44C-06CAA5FD3B69}" srcOrd="1" destOrd="0" presId="urn:microsoft.com/office/officeart/2016/7/layout/VerticalSolidActionList"/>
    <dgm:cxn modelId="{C49F5E3C-8006-4624-B7B4-F401DB560A4C}" type="presParOf" srcId="{25585405-F5F8-447D-9A33-962F7C949682}" destId="{ADA9715D-E144-41F5-AD0E-FF2DB0EB2AAB}" srcOrd="1" destOrd="0" presId="urn:microsoft.com/office/officeart/2016/7/layout/VerticalSolidActionList"/>
    <dgm:cxn modelId="{13BEFA4B-27B2-475D-B0C8-A44C53516400}" type="presParOf" srcId="{25585405-F5F8-447D-9A33-962F7C949682}" destId="{F43044E1-D931-40DB-8305-A86656C943D4}" srcOrd="2" destOrd="0" presId="urn:microsoft.com/office/officeart/2016/7/layout/VerticalSolidActionList"/>
    <dgm:cxn modelId="{BED2D7C4-7729-4E17-850E-2B8E13477158}" type="presParOf" srcId="{F43044E1-D931-40DB-8305-A86656C943D4}" destId="{55631980-046F-46F9-9692-08CD7A5189D2}" srcOrd="0" destOrd="0" presId="urn:microsoft.com/office/officeart/2016/7/layout/VerticalSolidActionList"/>
    <dgm:cxn modelId="{D9987CBD-237D-4C60-B175-4110D465ABC3}" type="presParOf" srcId="{F43044E1-D931-40DB-8305-A86656C943D4}" destId="{292B596E-351C-456F-B1BC-310896BD9CF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B7BDB-6019-40F3-9E1D-F34EDEB62113}">
      <dsp:nvSpPr>
        <dsp:cNvPr id="0" name=""/>
        <dsp:cNvSpPr/>
      </dsp:nvSpPr>
      <dsp:spPr>
        <a:xfrm>
          <a:off x="59" y="255341"/>
          <a:ext cx="5666928" cy="1872000"/>
        </a:xfrm>
        <a:prstGeom prst="rect">
          <a:avLst/>
        </a:prstGeom>
        <a:gradFill rotWithShape="0">
          <a:gsLst>
            <a:gs pos="100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Create</a:t>
          </a:r>
        </a:p>
      </dsp:txBody>
      <dsp:txXfrm>
        <a:off x="59" y="255341"/>
        <a:ext cx="5666928" cy="1872000"/>
      </dsp:txXfrm>
    </dsp:sp>
    <dsp:sp modelId="{9324559A-E640-4C1D-8A10-181A9173F00D}">
      <dsp:nvSpPr>
        <dsp:cNvPr id="0" name=""/>
        <dsp:cNvSpPr/>
      </dsp:nvSpPr>
      <dsp:spPr>
        <a:xfrm>
          <a:off x="59" y="2127341"/>
          <a:ext cx="5666928" cy="2854800"/>
        </a:xfrm>
        <a:prstGeom prst="rect">
          <a:avLst/>
        </a:prstGeom>
        <a:solidFill>
          <a:schemeClr val="tx1"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create opportunities for interactions</a:t>
          </a:r>
        </a:p>
      </dsp:txBody>
      <dsp:txXfrm>
        <a:off x="59" y="2127341"/>
        <a:ext cx="5666928" cy="2854800"/>
      </dsp:txXfrm>
    </dsp:sp>
    <dsp:sp modelId="{DD78CA61-4D16-455E-B7B7-5B2D97D07B80}">
      <dsp:nvSpPr>
        <dsp:cNvPr id="0" name=""/>
        <dsp:cNvSpPr/>
      </dsp:nvSpPr>
      <dsp:spPr>
        <a:xfrm>
          <a:off x="6460357" y="255341"/>
          <a:ext cx="5666928" cy="1872000"/>
        </a:xfrm>
        <a:prstGeom prst="rect">
          <a:avLst/>
        </a:prstGeom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Include</a:t>
          </a:r>
        </a:p>
      </dsp:txBody>
      <dsp:txXfrm>
        <a:off x="6460357" y="255341"/>
        <a:ext cx="5666928" cy="1872000"/>
      </dsp:txXfrm>
    </dsp:sp>
    <dsp:sp modelId="{1B2FEF91-95B8-43D8-8F30-4079AC7AEE3C}">
      <dsp:nvSpPr>
        <dsp:cNvPr id="0" name=""/>
        <dsp:cNvSpPr/>
      </dsp:nvSpPr>
      <dsp:spPr>
        <a:xfrm>
          <a:off x="6451970" y="2081436"/>
          <a:ext cx="5666928" cy="2854800"/>
        </a:xfrm>
        <a:prstGeom prst="rect">
          <a:avLst/>
        </a:prstGeom>
        <a:solidFill>
          <a:schemeClr val="tx1"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include DSPs, coworkers, families in teaching social skills</a:t>
          </a:r>
        </a:p>
      </dsp:txBody>
      <dsp:txXfrm>
        <a:off x="6451970" y="2081436"/>
        <a:ext cx="5666928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DC0E9-9D0C-4A5B-836D-FC5D95DCA465}">
      <dsp:nvSpPr>
        <dsp:cNvPr id="0" name=""/>
        <dsp:cNvSpPr/>
      </dsp:nvSpPr>
      <dsp:spPr>
        <a:xfrm>
          <a:off x="2" y="0"/>
          <a:ext cx="5205827" cy="1036800"/>
        </a:xfrm>
        <a:prstGeom prst="rect">
          <a:avLst/>
        </a:prstGeom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Use</a:t>
          </a:r>
        </a:p>
      </dsp:txBody>
      <dsp:txXfrm>
        <a:off x="2" y="0"/>
        <a:ext cx="5205827" cy="1036800"/>
      </dsp:txXfrm>
    </dsp:sp>
    <dsp:sp modelId="{35EEDEB4-B1D6-4853-B64E-4928A7696362}">
      <dsp:nvSpPr>
        <dsp:cNvPr id="0" name=""/>
        <dsp:cNvSpPr/>
      </dsp:nvSpPr>
      <dsp:spPr>
        <a:xfrm>
          <a:off x="2" y="1057119"/>
          <a:ext cx="5205827" cy="3359879"/>
        </a:xfrm>
        <a:prstGeom prst="rect">
          <a:avLst/>
        </a:prstGeom>
        <a:solidFill>
          <a:schemeClr val="tx1"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use scripts to teach social skills</a:t>
          </a:r>
        </a:p>
      </dsp:txBody>
      <dsp:txXfrm>
        <a:off x="2" y="1057119"/>
        <a:ext cx="5205827" cy="3359879"/>
      </dsp:txXfrm>
    </dsp:sp>
    <dsp:sp modelId="{0BA26FB4-1AFE-4890-95D9-44E2AC21B801}">
      <dsp:nvSpPr>
        <dsp:cNvPr id="0" name=""/>
        <dsp:cNvSpPr/>
      </dsp:nvSpPr>
      <dsp:spPr>
        <a:xfrm>
          <a:off x="5926316" y="0"/>
          <a:ext cx="5205827" cy="1036800"/>
        </a:xfrm>
        <a:prstGeom prst="rect">
          <a:avLst/>
        </a:prstGeom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Use</a:t>
          </a:r>
        </a:p>
      </dsp:txBody>
      <dsp:txXfrm>
        <a:off x="5926316" y="0"/>
        <a:ext cx="5205827" cy="1036800"/>
      </dsp:txXfrm>
    </dsp:sp>
    <dsp:sp modelId="{C2A173B4-7E51-49F7-BE0A-F23172CE9E26}">
      <dsp:nvSpPr>
        <dsp:cNvPr id="0" name=""/>
        <dsp:cNvSpPr/>
      </dsp:nvSpPr>
      <dsp:spPr>
        <a:xfrm>
          <a:off x="5934697" y="1066359"/>
          <a:ext cx="5205827" cy="3359879"/>
        </a:xfrm>
        <a:prstGeom prst="rect">
          <a:avLst/>
        </a:prstGeom>
        <a:solidFill>
          <a:schemeClr val="tx1"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Use direct instruction methods first to increase the opportunity to practice the social skill.</a:t>
          </a:r>
        </a:p>
      </dsp:txBody>
      <dsp:txXfrm>
        <a:off x="5934697" y="1066359"/>
        <a:ext cx="5205827" cy="3359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A38F8-049A-4EC8-BD84-BD6914EB0F25}">
      <dsp:nvSpPr>
        <dsp:cNvPr id="0" name=""/>
        <dsp:cNvSpPr/>
      </dsp:nvSpPr>
      <dsp:spPr>
        <a:xfrm>
          <a:off x="0" y="0"/>
          <a:ext cx="62611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9B55BE-E546-4CF9-AC2E-F1EC4C0CBCA5}">
      <dsp:nvSpPr>
        <dsp:cNvPr id="0" name=""/>
        <dsp:cNvSpPr/>
      </dsp:nvSpPr>
      <dsp:spPr>
        <a:xfrm>
          <a:off x="0" y="0"/>
          <a:ext cx="6261100" cy="2789237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bg1"/>
              </a:solidFill>
            </a:rPr>
            <a:t>Social stories </a:t>
          </a:r>
          <a:r>
            <a:rPr lang="en-US" sz="4500" kern="1200" dirty="0">
              <a:solidFill>
                <a:schemeClr val="bg1"/>
              </a:solidFill>
            </a:rPr>
            <a:t>are written from the point of view of the person with Autism. </a:t>
          </a:r>
        </a:p>
      </dsp:txBody>
      <dsp:txXfrm>
        <a:off x="0" y="0"/>
        <a:ext cx="6261100" cy="2789237"/>
      </dsp:txXfrm>
    </dsp:sp>
    <dsp:sp modelId="{DFEFF436-C5D9-4A14-B7DD-FFE0EE7A7521}">
      <dsp:nvSpPr>
        <dsp:cNvPr id="0" name=""/>
        <dsp:cNvSpPr/>
      </dsp:nvSpPr>
      <dsp:spPr>
        <a:xfrm>
          <a:off x="0" y="2789237"/>
          <a:ext cx="62611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DC95CF-A101-4F50-AE46-68A59C8DBF31}">
      <dsp:nvSpPr>
        <dsp:cNvPr id="0" name=""/>
        <dsp:cNvSpPr/>
      </dsp:nvSpPr>
      <dsp:spPr>
        <a:xfrm>
          <a:off x="0" y="2789237"/>
          <a:ext cx="6261100" cy="2789237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>
            <a:solidFill>
              <a:schemeClr val="bg1"/>
            </a:solidFill>
          </a:endParaRPr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/>
              </a:solidFill>
            </a:rPr>
            <a:t>Use visual supports for social rules</a:t>
          </a:r>
        </a:p>
      </dsp:txBody>
      <dsp:txXfrm>
        <a:off x="0" y="2789237"/>
        <a:ext cx="6261100" cy="2789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814F0-27AD-4B0D-B843-BDF4CED4264F}">
      <dsp:nvSpPr>
        <dsp:cNvPr id="0" name=""/>
        <dsp:cNvSpPr/>
      </dsp:nvSpPr>
      <dsp:spPr>
        <a:xfrm>
          <a:off x="1794447" y="2143"/>
          <a:ext cx="7177789" cy="2196703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269" tIns="557963" rIns="139269" bIns="557963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Make instructions </a:t>
          </a:r>
          <a:r>
            <a:rPr lang="en-US" sz="3600" b="1" u="sng" kern="1200" dirty="0"/>
            <a:t>specific</a:t>
          </a:r>
          <a:r>
            <a:rPr lang="en-US" sz="3600" kern="1200" dirty="0"/>
            <a:t> </a:t>
          </a:r>
        </a:p>
      </dsp:txBody>
      <dsp:txXfrm>
        <a:off x="1794447" y="2143"/>
        <a:ext cx="7177789" cy="2196703"/>
      </dsp:txXfrm>
    </dsp:sp>
    <dsp:sp modelId="{DF760650-DE37-49C4-8971-7D36E1E7A627}">
      <dsp:nvSpPr>
        <dsp:cNvPr id="0" name=""/>
        <dsp:cNvSpPr/>
      </dsp:nvSpPr>
      <dsp:spPr>
        <a:xfrm>
          <a:off x="24260" y="0"/>
          <a:ext cx="1794447" cy="2196703"/>
        </a:xfrm>
        <a:prstGeom prst="rect">
          <a:avLst/>
        </a:prstGeom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956" tIns="216985" rIns="94956" bIns="21698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Make</a:t>
          </a:r>
        </a:p>
      </dsp:txBody>
      <dsp:txXfrm>
        <a:off x="24260" y="0"/>
        <a:ext cx="1794447" cy="2196703"/>
      </dsp:txXfrm>
    </dsp:sp>
    <dsp:sp modelId="{2D231ABD-E00F-4328-970A-ADADE83D3C1A}">
      <dsp:nvSpPr>
        <dsp:cNvPr id="0" name=""/>
        <dsp:cNvSpPr/>
      </dsp:nvSpPr>
      <dsp:spPr>
        <a:xfrm>
          <a:off x="1794447" y="2330648"/>
          <a:ext cx="7177789" cy="2196703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2">
              <a:tint val="40000"/>
              <a:alpha val="90000"/>
              <a:hueOff val="-2299808"/>
              <a:satOff val="-719"/>
              <a:lumOff val="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269" tIns="557963" rIns="139269" bIns="557963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Modify instructions to </a:t>
          </a:r>
          <a:r>
            <a:rPr lang="en-US" sz="3600" b="1" u="sng" kern="1200" dirty="0"/>
            <a:t>match</a:t>
          </a:r>
          <a:r>
            <a:rPr lang="en-US" sz="3600" kern="1200" dirty="0"/>
            <a:t> the person’s ability to understand. </a:t>
          </a:r>
        </a:p>
      </dsp:txBody>
      <dsp:txXfrm>
        <a:off x="1794447" y="2330648"/>
        <a:ext cx="7177789" cy="2196703"/>
      </dsp:txXfrm>
    </dsp:sp>
    <dsp:sp modelId="{D881963E-D9CA-4A1F-8CD5-02A0B1F0CE30}">
      <dsp:nvSpPr>
        <dsp:cNvPr id="0" name=""/>
        <dsp:cNvSpPr/>
      </dsp:nvSpPr>
      <dsp:spPr>
        <a:xfrm>
          <a:off x="0" y="2330648"/>
          <a:ext cx="1794447" cy="2196703"/>
        </a:xfrm>
        <a:prstGeom prst="rect">
          <a:avLst/>
        </a:prstGeom>
        <a:gradFill rotWithShape="0">
          <a:gsLst>
            <a:gs pos="0">
              <a:schemeClr val="accent2">
                <a:hueOff val="-2310045"/>
                <a:satOff val="-802"/>
                <a:lumOff val="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2310045"/>
                <a:satOff val="-802"/>
                <a:lumOff val="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2310045"/>
                <a:satOff val="-802"/>
                <a:lumOff val="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310045"/>
              <a:satOff val="-802"/>
              <a:lumOff val="294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956" tIns="216985" rIns="94956" bIns="21698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Modify</a:t>
          </a:r>
        </a:p>
      </dsp:txBody>
      <dsp:txXfrm>
        <a:off x="0" y="2330648"/>
        <a:ext cx="1794447" cy="2196703"/>
      </dsp:txXfrm>
    </dsp:sp>
    <dsp:sp modelId="{413136CE-9CBF-4435-9306-1B2D2FEBAE77}">
      <dsp:nvSpPr>
        <dsp:cNvPr id="0" name=""/>
        <dsp:cNvSpPr/>
      </dsp:nvSpPr>
      <dsp:spPr>
        <a:xfrm>
          <a:off x="1794447" y="4659153"/>
          <a:ext cx="7177789" cy="2196703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2">
              <a:tint val="40000"/>
              <a:alpha val="90000"/>
              <a:hueOff val="-4599616"/>
              <a:satOff val="-1439"/>
              <a:lumOff val="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269" tIns="557963" rIns="139269" bIns="557963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sng" kern="1200" dirty="0"/>
            <a:t>Combine</a:t>
          </a:r>
          <a:r>
            <a:rPr lang="en-US" sz="3600" kern="1200" dirty="0"/>
            <a:t> verbal directions with visual supports (e.g., photos, gestures) </a:t>
          </a:r>
        </a:p>
      </dsp:txBody>
      <dsp:txXfrm>
        <a:off x="1794447" y="4659153"/>
        <a:ext cx="7177789" cy="2196703"/>
      </dsp:txXfrm>
    </dsp:sp>
    <dsp:sp modelId="{71A46291-CC00-4974-82E9-928A9F56C6C6}">
      <dsp:nvSpPr>
        <dsp:cNvPr id="0" name=""/>
        <dsp:cNvSpPr/>
      </dsp:nvSpPr>
      <dsp:spPr>
        <a:xfrm>
          <a:off x="0" y="4659153"/>
          <a:ext cx="1794447" cy="2196703"/>
        </a:xfrm>
        <a:prstGeom prst="rect">
          <a:avLst/>
        </a:prstGeom>
        <a:gradFill rotWithShape="0">
          <a:gsLst>
            <a:gs pos="0">
              <a:schemeClr val="accent2">
                <a:hueOff val="-4620091"/>
                <a:satOff val="-1603"/>
                <a:lumOff val="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620091"/>
                <a:satOff val="-1603"/>
                <a:lumOff val="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620091"/>
                <a:satOff val="-1603"/>
                <a:lumOff val="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620091"/>
              <a:satOff val="-1603"/>
              <a:lumOff val="588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956" tIns="216985" rIns="94956" bIns="21698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Combine</a:t>
          </a:r>
        </a:p>
      </dsp:txBody>
      <dsp:txXfrm>
        <a:off x="0" y="4659153"/>
        <a:ext cx="1794447" cy="2196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42373-3CFC-4E39-A44C-06CAA5FD3B69}">
      <dsp:nvSpPr>
        <dsp:cNvPr id="0" name=""/>
        <dsp:cNvSpPr/>
      </dsp:nvSpPr>
      <dsp:spPr>
        <a:xfrm>
          <a:off x="1794447" y="602"/>
          <a:ext cx="7177789" cy="3328541"/>
        </a:xfrm>
        <a:prstGeom prst="rect">
          <a:avLst/>
        </a:prstGeom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269" tIns="845449" rIns="139269" bIns="845449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Use pauses to allow the individual to process and respond to requests. </a:t>
          </a:r>
        </a:p>
      </dsp:txBody>
      <dsp:txXfrm>
        <a:off x="1794447" y="602"/>
        <a:ext cx="7177789" cy="3328541"/>
      </dsp:txXfrm>
    </dsp:sp>
    <dsp:sp modelId="{836F53CD-6C7E-4EED-A18B-A148F90477D3}">
      <dsp:nvSpPr>
        <dsp:cNvPr id="0" name=""/>
        <dsp:cNvSpPr/>
      </dsp:nvSpPr>
      <dsp:spPr>
        <a:xfrm>
          <a:off x="0" y="602"/>
          <a:ext cx="1794447" cy="3328541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956" tIns="328786" rIns="94956" bIns="32878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Use</a:t>
          </a:r>
        </a:p>
      </dsp:txBody>
      <dsp:txXfrm>
        <a:off x="0" y="602"/>
        <a:ext cx="1794447" cy="3328541"/>
      </dsp:txXfrm>
    </dsp:sp>
    <dsp:sp modelId="{292B596E-351C-456F-B1BC-310896BD9CF6}">
      <dsp:nvSpPr>
        <dsp:cNvPr id="0" name=""/>
        <dsp:cNvSpPr/>
      </dsp:nvSpPr>
      <dsp:spPr>
        <a:xfrm>
          <a:off x="1794447" y="3528856"/>
          <a:ext cx="7177789" cy="3328541"/>
        </a:xfrm>
        <a:prstGeom prst="rect">
          <a:avLst/>
        </a:prstGeom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  <a:ln w="9525" cap="flat" cmpd="sng" algn="ctr">
          <a:solidFill>
            <a:schemeClr val="accent2">
              <a:tint val="40000"/>
              <a:alpha val="90000"/>
              <a:hueOff val="-4599616"/>
              <a:satOff val="-1439"/>
              <a:lumOff val="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269" tIns="845449" rIns="139269" bIns="845449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Use normal tone of </a:t>
          </a:r>
          <a:r>
            <a:rPr lang="en-US" sz="3600" b="1" u="sng" kern="1200" dirty="0"/>
            <a:t>voice</a:t>
          </a:r>
          <a:r>
            <a:rPr lang="en-US" sz="3600" kern="1200" dirty="0"/>
            <a:t> and intonation</a:t>
          </a:r>
        </a:p>
      </dsp:txBody>
      <dsp:txXfrm>
        <a:off x="1794447" y="3528856"/>
        <a:ext cx="7177789" cy="3328541"/>
      </dsp:txXfrm>
    </dsp:sp>
    <dsp:sp modelId="{55631980-046F-46F9-9692-08CD7A5189D2}">
      <dsp:nvSpPr>
        <dsp:cNvPr id="0" name=""/>
        <dsp:cNvSpPr/>
      </dsp:nvSpPr>
      <dsp:spPr>
        <a:xfrm>
          <a:off x="0" y="3528856"/>
          <a:ext cx="1794447" cy="3328541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2">
              <a:hueOff val="-4620091"/>
              <a:satOff val="-1603"/>
              <a:lumOff val="588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956" tIns="328786" rIns="94956" bIns="32878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Use</a:t>
          </a:r>
        </a:p>
      </dsp:txBody>
      <dsp:txXfrm>
        <a:off x="0" y="3528856"/>
        <a:ext cx="1794447" cy="3328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D5ABF-E308-48B2-B96E-977EBDC5B9B9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25C64-DCFA-401A-BC3C-7B0F761B6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2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assetrepository/viewasset?id=265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assetrepository/viewasset?id=265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other-photos/letters-forming-a-teach-word.jpg.php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rule-png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7647-umbrella-pictur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hsnotesplus.com/2012/07/songs-about-friendship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hsnotesplus.com/2012/07/songs-about-friendship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ylifeandkids.com/back-to-school-back-to-sport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57/bmj.j2489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freepngimg.com/png/3005-wall-clock-png-ima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thesecretrealtruth.blogspot.com/2013/02/blog-post_6359.html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ound-waves-png/download/3174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hardwarerecs.stackexchange.com/questions/5501/comfortable-over-the-ear-gaming-headphones" TargetMode="Externa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freepngimg.com/png/3005-wall-clock-png-ima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thesecretrealtruth.blogspot.com/2013/02/blog-post_6359.html" TargetMode="Externa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rule-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yxtruth.com/2014/12/31/decisions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freepngimg.com/png/3005-wall-clock-png-ima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thesecretrealtruth.blogspot.com/2013/02/blog-post_6359.htm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freepngimg.com/png/3005-wall-clock-png-ima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thesecretrealtruth.blogspot.com/2013/02/blog-post_6359.html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geographeronline.net/1-population-and-economic-development-patterns.html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dfreephotos.com/england/cambridge/selwyn-college-at-cambridge.jpg.php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CEA8-EF0A-4C81-8F1B-DCFF79CB8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 to Autism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77FCE-7568-4E1E-88B4-9F4E5E2A1CA9}"/>
              </a:ext>
            </a:extLst>
          </p:cNvPr>
          <p:cNvSpPr txBox="1"/>
          <p:nvPr/>
        </p:nvSpPr>
        <p:spPr>
          <a:xfrm>
            <a:off x="9883674" y="2998783"/>
            <a:ext cx="197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r"/>
            <a:r>
              <a:rPr lang="en-US" sz="4800" dirty="0"/>
              <a:t>.58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EC51FAA-9DA6-1180-61E0-319A13FA29D8}"/>
              </a:ext>
            </a:extLst>
          </p:cNvPr>
          <p:cNvSpPr txBox="1">
            <a:spLocks/>
          </p:cNvSpPr>
          <p:nvPr/>
        </p:nvSpPr>
        <p:spPr>
          <a:xfrm>
            <a:off x="9214412" y="5308625"/>
            <a:ext cx="2536153" cy="110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bg2"/>
                </a:solidFill>
              </a:rPr>
              <a:t>Melody Baker, </a:t>
            </a:r>
          </a:p>
          <a:p>
            <a:pPr algn="l"/>
            <a:r>
              <a:rPr lang="en-US" sz="1800" dirty="0">
                <a:solidFill>
                  <a:schemeClr val="bg2"/>
                </a:solidFill>
              </a:rPr>
              <a:t>Staff trainer, Kalix</a:t>
            </a:r>
          </a:p>
          <a:p>
            <a:pPr algn="l"/>
            <a:r>
              <a:rPr lang="en-US" sz="1800" dirty="0">
                <a:solidFill>
                  <a:schemeClr val="bg2"/>
                </a:solidFill>
              </a:rPr>
              <a:t>February 2023</a:t>
            </a:r>
          </a:p>
          <a:p>
            <a:pPr marL="228600" indent="-228600" algn="l">
              <a:buFont typeface="+mj-lt"/>
              <a:buAutoNum type="arabicPeriod"/>
            </a:pP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b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social skills:</a:t>
            </a:r>
            <a:b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66DB1DA-78ED-43A2-BF1F-0F80CBE8A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400923"/>
              </p:ext>
            </p:extLst>
          </p:nvPr>
        </p:nvGraphicFramePr>
        <p:xfrm>
          <a:off x="-1" y="1052481"/>
          <a:ext cx="12127345" cy="523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04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b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social skills:</a:t>
            </a:r>
            <a:b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66DB1DA-78ED-43A2-BF1F-0F80CBE8A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313759"/>
              </p:ext>
            </p:extLst>
          </p:nvPr>
        </p:nvGraphicFramePr>
        <p:xfrm>
          <a:off x="0" y="1834166"/>
          <a:ext cx="11140580" cy="445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57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en-US" sz="44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social skills:</a:t>
            </a:r>
            <a:br>
              <a:rPr lang="en-US" sz="4400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dirty="0">
              <a:solidFill>
                <a:schemeClr val="tx1">
                  <a:lumMod val="95000"/>
                </a:schemeClr>
              </a:solidFill>
              <a:highlight>
                <a:srgbClr val="00FF00"/>
              </a:highlight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B20182-DC14-46F5-8BDB-0A693DF21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535031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433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06" y="1290123"/>
            <a:ext cx="9613861" cy="1080938"/>
          </a:xfrm>
        </p:spPr>
        <p:txBody>
          <a:bodyPr>
            <a:normAutofit/>
          </a:bodyPr>
          <a:lstStyle/>
          <a:p>
            <a:r>
              <a:rPr lang="en-US" sz="3300" b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Typical characteristics of communication abilities:</a:t>
            </a:r>
            <a:b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897" y="2134313"/>
            <a:ext cx="8443477" cy="277324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have large vocabulary but unable to carry on a </a:t>
            </a:r>
            <a:r>
              <a:rPr lang="en-US" sz="3600" b="1" u="sng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conversation</a:t>
            </a: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</a:t>
            </a:r>
            <a:r>
              <a:rPr lang="en-US" sz="3600" b="1" u="sng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en-US" sz="3600" u="sng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 or phrases repeatedly and/or repeat what others say</a:t>
            </a:r>
          </a:p>
          <a:p>
            <a:endParaRPr lang="en-US" sz="2000" dirty="0"/>
          </a:p>
        </p:txBody>
      </p:sp>
      <p:pic>
        <p:nvPicPr>
          <p:cNvPr id="7" name="Picture 6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2C8BDE92-1EA8-4646-8849-E894B177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61463" y="4216067"/>
            <a:ext cx="2656718" cy="224492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82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3300" b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Typical characteristics of communication abilities:</a:t>
            </a:r>
            <a:b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911" y="1597417"/>
            <a:ext cx="8443477" cy="463542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Facial expressions and gesture may </a:t>
            </a:r>
            <a:r>
              <a:rPr lang="en-US" sz="3600" b="1" u="sng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match </a:t>
            </a: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the person is saying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kern="1200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d</a:t>
            </a: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ifficult for them to understand why others are upset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7" name="Picture 6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2C8BDE92-1EA8-4646-8849-E894B177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63384" y="4365424"/>
            <a:ext cx="2656718" cy="224492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39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" y="0"/>
            <a:ext cx="3241964" cy="2661052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communication</a:t>
            </a:r>
            <a:br>
              <a:rPr lang="en-US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1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E4021D-E0D1-4E19-AA63-EF77A08E47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532023"/>
              </p:ext>
            </p:extLst>
          </p:nvPr>
        </p:nvGraphicFramePr>
        <p:xfrm>
          <a:off x="3245141" y="0"/>
          <a:ext cx="897223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532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" y="0"/>
            <a:ext cx="3241964" cy="2661052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communication</a:t>
            </a:r>
            <a:br>
              <a:rPr lang="en-US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1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E4021D-E0D1-4E19-AA63-EF77A08E47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78137"/>
              </p:ext>
            </p:extLst>
          </p:nvPr>
        </p:nvGraphicFramePr>
        <p:xfrm>
          <a:off x="3245141" y="0"/>
          <a:ext cx="897223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319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C8BA31-09DF-4921-9011-DA2636498515}"/>
              </a:ext>
            </a:extLst>
          </p:cNvPr>
          <p:cNvSpPr txBox="1"/>
          <p:nvPr/>
        </p:nvSpPr>
        <p:spPr>
          <a:xfrm>
            <a:off x="2737944" y="3829051"/>
            <a:ext cx="6387005" cy="26033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important to </a:t>
            </a:r>
            <a:r>
              <a:rPr lang="en-US" sz="3600" b="1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</a:t>
            </a:r>
            <a:r>
              <a:rPr lang="en-US" sz="3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appropriate way to communicate when there is a need to </a:t>
            </a:r>
            <a:r>
              <a:rPr lang="en-US" sz="3600" b="1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 </a:t>
            </a:r>
            <a:r>
              <a:rPr lang="en-US" sz="3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inappropriate speech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indoor, gambling house, wooden&#10;&#10;Description automatically generated">
            <a:extLst>
              <a:ext uri="{FF2B5EF4-FFF2-40B4-BE49-F238E27FC236}">
                <a16:creationId xmlns:a16="http://schemas.microsoft.com/office/drawing/2014/main" id="{CC6A251A-BD7C-442C-B0BA-2CB2F3EA3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49590" y="259272"/>
            <a:ext cx="5117718" cy="34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2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42BD3F-34D8-49D9-AD50-57D2CA82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F64344-FAFE-4948-973B-8451CA558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6C6EF1-C706-4615-8C87-D960AC8CF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50EF2F-D329-4C76-A186-2AC32948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b="1" kern="12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b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27DF1C-7943-48BF-8180-3C8513057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6492266" cy="388104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Set a </a:t>
            </a:r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rule</a:t>
            </a: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when it is okay and not okay to talk about something and when it isn’t.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Example: it is okay to talk about soccer at lunch time, but not during work time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D5BAAA-C033-4271-A59A-E59E9E4E5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DADCD7F-A4A9-4348-9F72-9C5E5D5E2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63287" y="2858885"/>
            <a:ext cx="2731172" cy="11334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6283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b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Challenging behaviors: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10714"/>
            <a:ext cx="11378329" cy="3625475"/>
          </a:xfrm>
          <a:solidFill>
            <a:schemeClr val="tx1"/>
          </a:solidFill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almost always serve a </a:t>
            </a:r>
            <a:r>
              <a:rPr lang="en-US" sz="3600" b="1" u="sng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or purpose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may be triggered by </a:t>
            </a:r>
            <a:r>
              <a:rPr lang="en-US" sz="3600" b="1" u="sng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overuse</a:t>
            </a: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of words such as no, don’t, or wait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Are often reinforced by their consequences.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E98708-9C80-4F65-B13C-E77AFFE9BDD4}"/>
              </a:ext>
            </a:extLst>
          </p:cNvPr>
          <p:cNvSpPr/>
          <p:nvPr/>
        </p:nvSpPr>
        <p:spPr>
          <a:xfrm>
            <a:off x="4785380" y="5704891"/>
            <a:ext cx="304525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189692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243CEF-D6B8-4424-9275-F0DAF28758EB}"/>
              </a:ext>
            </a:extLst>
          </p:cNvPr>
          <p:cNvSpPr txBox="1"/>
          <p:nvPr/>
        </p:nvSpPr>
        <p:spPr>
          <a:xfrm>
            <a:off x="3196263" y="1675295"/>
            <a:ext cx="701711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Umbrella term for a group of disorders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kern="1200" dirty="0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Autism affects skills in 3 overall areas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skills and interactions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Chart, surface chart&#10;&#10;Description automatically generated">
            <a:extLst>
              <a:ext uri="{FF2B5EF4-FFF2-40B4-BE49-F238E27FC236}">
                <a16:creationId xmlns:a16="http://schemas.microsoft.com/office/drawing/2014/main" id="{A559F725-692D-4D1D-8A33-1A44F3415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127" y="118332"/>
            <a:ext cx="4263793" cy="33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76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components in a behavior support plan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70" y="2098748"/>
            <a:ext cx="11678585" cy="428300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Changes are made to the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environment</a:t>
            </a:r>
            <a:r>
              <a:rPr lang="en-US" sz="36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Teaching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behaviors to replace the challenging behavior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reinforce the appropriate behavior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A48BBF-3B56-4607-9AD2-FB84F6247A92}"/>
              </a:ext>
            </a:extLst>
          </p:cNvPr>
          <p:cNvSpPr/>
          <p:nvPr/>
        </p:nvSpPr>
        <p:spPr>
          <a:xfrm>
            <a:off x="8904573" y="5335775"/>
            <a:ext cx="304525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3863894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components in a behavior support plan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71" y="2098748"/>
            <a:ext cx="11016379" cy="428300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 for responding if the challenging behavior occurs  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 for keeping people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safe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if the challenging behavior puts anyone at risk of harm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A48BBF-3B56-4607-9AD2-FB84F6247A92}"/>
              </a:ext>
            </a:extLst>
          </p:cNvPr>
          <p:cNvSpPr/>
          <p:nvPr/>
        </p:nvSpPr>
        <p:spPr>
          <a:xfrm>
            <a:off x="4573371" y="5704891"/>
            <a:ext cx="304525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501600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Behavior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21" y="2336873"/>
            <a:ext cx="9613861" cy="3599316"/>
          </a:xfrm>
          <a:solidFill>
            <a:schemeClr val="tx1"/>
          </a:solidFill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there is not a single approach that works best for all people.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Critical to </a:t>
            </a:r>
            <a:r>
              <a:rPr lang="en-US" sz="3200" b="1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identify</a:t>
            </a:r>
            <a:r>
              <a:rPr lang="en-US" sz="32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and use interventions that have the best chance of leading to </a:t>
            </a:r>
            <a:r>
              <a:rPr lang="en-US" sz="3200" b="1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positive</a:t>
            </a:r>
            <a:r>
              <a:rPr lang="en-US" sz="32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outcomes.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 are not motivated by the same things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C7700-4882-4B53-A660-FB832DF373ED}"/>
              </a:ext>
            </a:extLst>
          </p:cNvPr>
          <p:cNvSpPr/>
          <p:nvPr/>
        </p:nvSpPr>
        <p:spPr>
          <a:xfrm>
            <a:off x="4573371" y="5704891"/>
            <a:ext cx="304525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4022452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Behavior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Some interventions are supported by </a:t>
            </a:r>
            <a:r>
              <a:rPr lang="en-US" sz="3600" b="1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research</a:t>
            </a: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some are not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kern="1200" dirty="0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found in scientific research studies reported in peer referenced </a:t>
            </a:r>
            <a:r>
              <a:rPr lang="en-US" sz="3600" b="1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journals</a:t>
            </a: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usually be trusted.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9472F-7A7F-40FC-907E-AFC6BDE42313}"/>
              </a:ext>
            </a:extLst>
          </p:cNvPr>
          <p:cNvSpPr/>
          <p:nvPr/>
        </p:nvSpPr>
        <p:spPr>
          <a:xfrm>
            <a:off x="4573371" y="5577350"/>
            <a:ext cx="304525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199718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b="1" kern="12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Discrete Trial Training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42" y="2004970"/>
            <a:ext cx="12071758" cy="5083728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bertus MT Lt" panose="020E05020303040203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Highly structured teaching strategy in which a teacher uses a series of learning opportunities called trials to instruct a person.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900" dirty="0">
              <a:effectLst/>
              <a:latin typeface="Albertus MT Lt" panose="020E05020303040203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bertus MT Lt" panose="020E05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Discrete trial consists of a teacher/support provider asking the person for a specific behavior (Sara, pick up the soap).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900" dirty="0">
              <a:effectLst/>
              <a:latin typeface="Albertus MT Lt" panose="020E05020303040203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lbertus MT Lt" panose="020E05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trial is “discrete” because it has a define beginning and end</a:t>
            </a:r>
            <a:endParaRPr lang="en-US" sz="3900" dirty="0">
              <a:effectLst/>
              <a:latin typeface="Albertus MT Lt" panose="020E05020303040203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66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b="1" kern="12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Discrete Trial Training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71" y="1671195"/>
            <a:ext cx="11733120" cy="5123888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ffectLst/>
              <a:latin typeface="Albertus Medium" panose="020E06020303040203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provider breaks down task into small, simple </a:t>
            </a:r>
            <a:r>
              <a:rPr lang="en-US" sz="3600" b="1" u="sng" dirty="0">
                <a:solidFill>
                  <a:srgbClr val="C00000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trials</a:t>
            </a:r>
            <a:r>
              <a:rPr lang="en-US" sz="3600" u="sng" dirty="0">
                <a:solidFill>
                  <a:schemeClr val="bg1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effectLst/>
              <a:latin typeface="Albertus MT" panose="020E06020303040203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responses are </a:t>
            </a:r>
            <a:r>
              <a:rPr lang="en-US" sz="3600" b="1" u="sng" dirty="0">
                <a:solidFill>
                  <a:srgbClr val="C00000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immediately</a:t>
            </a:r>
            <a:r>
              <a:rPr lang="en-US" sz="3600" dirty="0">
                <a:solidFill>
                  <a:schemeClr val="bg1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followed by meaningful reinforcers and social praise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bg1"/>
              </a:solidFill>
              <a:effectLst/>
              <a:latin typeface="Albertus MT" panose="020E06020303040203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</a:t>
            </a:r>
            <a:r>
              <a:rPr lang="en-US" sz="3600" b="1" u="sng" dirty="0">
                <a:solidFill>
                  <a:srgbClr val="C00000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reinforcers</a:t>
            </a:r>
            <a:r>
              <a:rPr lang="en-US" sz="3600" dirty="0">
                <a:solidFill>
                  <a:schemeClr val="bg1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one person may be offensive to another person.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08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b="1" kern="12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Discrete Trial Training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71" y="1671195"/>
            <a:ext cx="11733120" cy="512388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Albertus Medium" panose="020E06020303040203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Prompts and support providers change over time to promote </a:t>
            </a:r>
            <a:r>
              <a:rPr lang="en-US" sz="3600" b="1" dirty="0">
                <a:solidFill>
                  <a:srgbClr val="C00000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generalization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C00000"/>
              </a:solidFill>
              <a:effectLst/>
              <a:latin typeface="Albertus MT" panose="020E06020303040203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Practicing in a variety of settings is a critical part of teaching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effectLst/>
              <a:latin typeface="Albertus MT" panose="020E06020303040203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 provider 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pauses</a:t>
            </a:r>
            <a:r>
              <a:rPr lang="en-US" sz="3600" dirty="0">
                <a:solidFill>
                  <a:schemeClr val="bg1"/>
                </a:solidFill>
                <a:effectLst/>
                <a:latin typeface="Albertus MT" panose="020E06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briefly between trials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20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dirty="0"/>
              <a:t>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73" y="2089737"/>
            <a:ext cx="11589938" cy="4644695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Model </a:t>
            </a: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respect and acceptance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Assist the person to learn and use basic </a:t>
            </a:r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 skills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Arrange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opportunities for friendships to occur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Focus on finding friends who have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interests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7DAF71E0-2D22-4263-A835-95A894235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05142" y="406254"/>
            <a:ext cx="4630105" cy="30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45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dirty="0"/>
              <a:t>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31" y="3429001"/>
            <a:ext cx="11290605" cy="3285836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the person with Autism with specific prompts                                    and reinforcement for friendship skills 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supports to the individual with Autism in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naturally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occurring activities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7DAF71E0-2D22-4263-A835-95A894235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6116" y="26091"/>
            <a:ext cx="5166502" cy="34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35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5B9472-DC09-4750-9074-47B65F2012CA}"/>
              </a:ext>
            </a:extLst>
          </p:cNvPr>
          <p:cNvSpPr txBox="1"/>
          <p:nvPr/>
        </p:nvSpPr>
        <p:spPr>
          <a:xfrm>
            <a:off x="2727896" y="2665092"/>
            <a:ext cx="6256713" cy="196624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adults need info about sexuality and relationships to keep them </a:t>
            </a:r>
            <a:r>
              <a:rPr lang="en-US" sz="3600" b="1" u="sng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</a:t>
            </a:r>
            <a:r>
              <a:rPr lang="en-US" sz="3600" b="1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5D15EDCF-105E-6F1E-8A3F-8BA6CE8A8D57}"/>
              </a:ext>
            </a:extLst>
          </p:cNvPr>
          <p:cNvSpPr/>
          <p:nvPr/>
        </p:nvSpPr>
        <p:spPr>
          <a:xfrm>
            <a:off x="5399052" y="510112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019C6B-60DD-4DF5-8281-EA7EFFD412A6}"/>
              </a:ext>
            </a:extLst>
          </p:cNvPr>
          <p:cNvSpPr txBox="1"/>
          <p:nvPr/>
        </p:nvSpPr>
        <p:spPr>
          <a:xfrm>
            <a:off x="2602230" y="3205092"/>
            <a:ext cx="8086090" cy="2603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important to identify Autism as early as possible. 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kern="120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may be </a:t>
            </a:r>
            <a:r>
              <a:rPr lang="en-US" sz="3600" b="1" u="sng" kern="12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delays</a:t>
            </a:r>
            <a:r>
              <a:rPr lang="en-US" sz="36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language.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63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85059"/>
            <a:ext cx="9613861" cy="1080938"/>
          </a:xfrm>
        </p:spPr>
        <p:txBody>
          <a:bodyPr>
            <a:normAutofit/>
          </a:bodyPr>
          <a:lstStyle/>
          <a:p>
            <a:r>
              <a:rPr lang="en-US" sz="2800" b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with Autism might have these medical issues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058598" cy="3599316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Seizure Disorders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b="1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Dysfunction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b="1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Issues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medical management is important for people with Autism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47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713994-49D5-48C9-A1ED-15863950E59B}"/>
              </a:ext>
            </a:extLst>
          </p:cNvPr>
          <p:cNvSpPr txBox="1"/>
          <p:nvPr/>
        </p:nvSpPr>
        <p:spPr>
          <a:xfrm>
            <a:off x="3785921" y="1787545"/>
            <a:ext cx="4257782" cy="3240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person with Autism may have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poor gross 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motor skills but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fine 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motor skills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5987E6-D8B9-4924-933F-A924CEC7E014}"/>
              </a:ext>
            </a:extLst>
          </p:cNvPr>
          <p:cNvSpPr/>
          <p:nvPr/>
        </p:nvSpPr>
        <p:spPr>
          <a:xfrm rot="20217295">
            <a:off x="748080" y="1687174"/>
            <a:ext cx="3929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Motor skills</a:t>
            </a:r>
          </a:p>
        </p:txBody>
      </p:sp>
    </p:spTree>
    <p:extLst>
      <p:ext uri="{BB962C8B-B14F-4D97-AF65-F5344CB8AC3E}">
        <p14:creationId xmlns:p14="http://schemas.microsoft.com/office/powerpoint/2010/main" val="2860917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Therapies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26964"/>
            <a:ext cx="11030786" cy="3839592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Occupational Therapy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Therapy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 Language Therapy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Embed</a:t>
            </a:r>
            <a:r>
              <a:rPr lang="en-US" sz="3600" b="1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therapy within natural activities in a natural environment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78775-014E-4D58-BDC7-EEE35EA88B1A}"/>
              </a:ext>
            </a:extLst>
          </p:cNvPr>
          <p:cNvSpPr/>
          <p:nvPr/>
        </p:nvSpPr>
        <p:spPr>
          <a:xfrm rot="588930">
            <a:off x="6931851" y="3250423"/>
            <a:ext cx="4048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3"/>
                </a:solidFill>
                <a:effectLst/>
              </a:rPr>
              <a:t>Therapy</a:t>
            </a:r>
          </a:p>
        </p:txBody>
      </p:sp>
    </p:spTree>
    <p:extLst>
      <p:ext uri="{BB962C8B-B14F-4D97-AF65-F5344CB8AC3E}">
        <p14:creationId xmlns:p14="http://schemas.microsoft.com/office/powerpoint/2010/main" val="477634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2C2A1B-8C48-47A5-A7FC-E9F3834CFDF7}"/>
              </a:ext>
            </a:extLst>
          </p:cNvPr>
          <p:cNvSpPr txBox="1"/>
          <p:nvPr/>
        </p:nvSpPr>
        <p:spPr>
          <a:xfrm>
            <a:off x="643467" y="643467"/>
            <a:ext cx="10905066" cy="325187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Employment</a:t>
            </a:r>
            <a:endParaRPr lang="en-US" sz="7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7792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D0B37-E871-4295-848B-72D53FC81B04}"/>
              </a:ext>
            </a:extLst>
          </p:cNvPr>
          <p:cNvSpPr txBox="1"/>
          <p:nvPr/>
        </p:nvSpPr>
        <p:spPr>
          <a:xfrm>
            <a:off x="157656" y="126124"/>
            <a:ext cx="12034344" cy="61062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sng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a person has difficulty with completing tasks: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visual schedule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Ask the person to repeat directions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“first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(this), then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(that)</a:t>
            </a: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statements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 in </a:t>
            </a:r>
            <a:r>
              <a:rPr lang="en-US" sz="3600" u="sng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 life </a:t>
            </a: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situations.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kern="1200" dirty="0">
              <a:ln>
                <a:noFill/>
              </a:ln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77565078-4352-4437-A690-55AC1B43C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80100" y="749206"/>
            <a:ext cx="2911900" cy="213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38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u="sng" strike="noStrike" kern="1200" dirty="0">
                <a:ln>
                  <a:noFill/>
                </a:ln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4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b="1" kern="1200" dirty="0">
                <a:ln>
                  <a:noFill/>
                </a:ln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Reasons for negative employment outcomes: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24" y="2100648"/>
            <a:ext cx="11850129" cy="4559643"/>
          </a:xfrm>
          <a:solidFill>
            <a:schemeClr val="tx1"/>
          </a:solidFill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readiness requirements prevent people from learning in the natural setting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people have limited understanding of autism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Employers fail to identify necessary supports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preferences haven</a:t>
            </a: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matched the job.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E1067B60-62A8-4DB6-81E2-EED35E03C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78224" y="4147026"/>
            <a:ext cx="2707829" cy="17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91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66E321-9164-4E7A-BE4E-DD743E4C6808}"/>
              </a:ext>
            </a:extLst>
          </p:cNvPr>
          <p:cNvSpPr txBox="1"/>
          <p:nvPr/>
        </p:nvSpPr>
        <p:spPr>
          <a:xfrm>
            <a:off x="2836905" y="2085105"/>
            <a:ext cx="7073213" cy="288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Adaptations</a:t>
            </a:r>
            <a:endParaRPr lang="en-US" sz="7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00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A73DC2-A928-4141-A05D-BFBC55CEDEB1}"/>
              </a:ext>
            </a:extLst>
          </p:cNvPr>
          <p:cNvSpPr txBox="1"/>
          <p:nvPr/>
        </p:nvSpPr>
        <p:spPr>
          <a:xfrm>
            <a:off x="1582233" y="2107548"/>
            <a:ext cx="7284931" cy="3240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2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sng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Adaptations</a:t>
            </a:r>
            <a:r>
              <a:rPr lang="en-US" sz="3600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individualized supports are as important to a person with Autism as eye glasses to people with visual impairments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4A99F1-676D-4F7A-8CD1-3CFBF72A7477}"/>
              </a:ext>
            </a:extLst>
          </p:cNvPr>
          <p:cNvSpPr/>
          <p:nvPr/>
        </p:nvSpPr>
        <p:spPr>
          <a:xfrm>
            <a:off x="8072047" y="5858484"/>
            <a:ext cx="402065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Adaptations</a:t>
            </a:r>
          </a:p>
        </p:txBody>
      </p:sp>
    </p:spTree>
    <p:extLst>
      <p:ext uri="{BB962C8B-B14F-4D97-AF65-F5344CB8AC3E}">
        <p14:creationId xmlns:p14="http://schemas.microsoft.com/office/powerpoint/2010/main" val="3820169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949198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person needs sameness or has difficulty with transitions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53" y="2030136"/>
            <a:ext cx="11036832" cy="454683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specific areas in the setting using furniture or dividers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setting consistently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organized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 a designated seat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daily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consistent location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agenda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7F40F9-F858-4736-AC1D-3A9251BF9820}"/>
              </a:ext>
            </a:extLst>
          </p:cNvPr>
          <p:cNvSpPr/>
          <p:nvPr/>
        </p:nvSpPr>
        <p:spPr>
          <a:xfrm>
            <a:off x="8160288" y="5911393"/>
            <a:ext cx="402065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Adaptations</a:t>
            </a:r>
          </a:p>
        </p:txBody>
      </p:sp>
    </p:spTree>
    <p:extLst>
      <p:ext uri="{BB962C8B-B14F-4D97-AF65-F5344CB8AC3E}">
        <p14:creationId xmlns:p14="http://schemas.microsoft.com/office/powerpoint/2010/main" val="4219581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949198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person needs sameness or has difficulty with transitions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50" y="2030136"/>
            <a:ext cx="11867342" cy="454683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specific areas in the setting using furniture or dividers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setting consistently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organized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 a designated seat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daily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consistent location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agenda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7F40F9-F858-4736-AC1D-3A9251BF9820}"/>
              </a:ext>
            </a:extLst>
          </p:cNvPr>
          <p:cNvSpPr/>
          <p:nvPr/>
        </p:nvSpPr>
        <p:spPr>
          <a:xfrm>
            <a:off x="8160288" y="5911393"/>
            <a:ext cx="402065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Adaptations</a:t>
            </a:r>
          </a:p>
        </p:txBody>
      </p:sp>
    </p:spTree>
    <p:extLst>
      <p:ext uri="{BB962C8B-B14F-4D97-AF65-F5344CB8AC3E}">
        <p14:creationId xmlns:p14="http://schemas.microsoft.com/office/powerpoint/2010/main" val="283536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64E3F6-59F1-44FF-9EF2-8EF0BCA3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F1CE84-BC06-4E42-A5D4-7B92E327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43C7B8-BD05-4C16-9FC9-6B5C5BA3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B9B529-EAD6-442A-92A1-6A496B93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learning characteristics: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419FA5-A1B5-487F-92D4-03983819F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2336872"/>
            <a:ext cx="7467091" cy="440682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understand </a:t>
            </a:r>
            <a:r>
              <a:rPr lang="en-US" sz="3600" b="1" u="sng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language, </a:t>
            </a:r>
            <a:r>
              <a:rPr lang="en-US" sz="3600" b="1" u="sng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tone</a:t>
            </a: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voice or expression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Difficulty with </a:t>
            </a:r>
            <a:r>
              <a:rPr lang="en-US" sz="3600" b="1" u="sng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routine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F3B3CAD4-0BDF-4BBF-AB17-1A4A52E10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7091" y="2207354"/>
            <a:ext cx="3358478" cy="244329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4AA6EC6-E984-493A-B58B-39A103894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172009">
            <a:off x="6874503" y="5623760"/>
            <a:ext cx="959323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41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person is distracted by sensory input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65" y="2125362"/>
            <a:ext cx="11836526" cy="4560664"/>
          </a:xfrm>
          <a:solidFill>
            <a:schemeClr val="tx1"/>
          </a:solidFill>
        </p:spPr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 the person in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 areas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Install carpeting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desk/work station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away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windows and doors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 the computer and other materials when not in use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Seat the person away from distracting items in the setting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22876-A46A-416A-94E4-31F8B7DEE8A3}"/>
              </a:ext>
            </a:extLst>
          </p:cNvPr>
          <p:cNvSpPr/>
          <p:nvPr/>
        </p:nvSpPr>
        <p:spPr>
          <a:xfrm>
            <a:off x="8025939" y="1487207"/>
            <a:ext cx="402065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Adaptations</a:t>
            </a:r>
          </a:p>
        </p:txBody>
      </p:sp>
    </p:spTree>
    <p:extLst>
      <p:ext uri="{BB962C8B-B14F-4D97-AF65-F5344CB8AC3E}">
        <p14:creationId xmlns:p14="http://schemas.microsoft.com/office/powerpoint/2010/main" val="1426323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person is distracted by sensory input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53" y="2106312"/>
            <a:ext cx="11836526" cy="4560664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22876-A46A-416A-94E4-31F8B7DEE8A3}"/>
              </a:ext>
            </a:extLst>
          </p:cNvPr>
          <p:cNvSpPr/>
          <p:nvPr/>
        </p:nvSpPr>
        <p:spPr>
          <a:xfrm>
            <a:off x="8171348" y="5865826"/>
            <a:ext cx="402065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Adaptations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044B0-5F9D-42BD-95AA-50B6075E2B58}"/>
              </a:ext>
            </a:extLst>
          </p:cNvPr>
          <p:cNvSpPr txBox="1"/>
          <p:nvPr/>
        </p:nvSpPr>
        <p:spPr>
          <a:xfrm>
            <a:off x="695325" y="2196238"/>
            <a:ext cx="10801350" cy="38472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touching the individual at first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 tolerance to appropriate touch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Verbally reinforce the individual for increased tolerance to appropriate touch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91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person is distracted by sensory input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53" y="2106312"/>
            <a:ext cx="11836526" cy="4560664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22876-A46A-416A-94E4-31F8B7DEE8A3}"/>
              </a:ext>
            </a:extLst>
          </p:cNvPr>
          <p:cNvSpPr/>
          <p:nvPr/>
        </p:nvSpPr>
        <p:spPr>
          <a:xfrm>
            <a:off x="7476023" y="4212174"/>
            <a:ext cx="402065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Adaptations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044B0-5F9D-42BD-95AA-50B6075E2B58}"/>
              </a:ext>
            </a:extLst>
          </p:cNvPr>
          <p:cNvSpPr txBox="1"/>
          <p:nvPr/>
        </p:nvSpPr>
        <p:spPr>
          <a:xfrm>
            <a:off x="695325" y="2196238"/>
            <a:ext cx="10801350" cy="49552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using heavy perfumes or lotions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Seat the individual near an open door or window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Use unscented cleaning supplies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Verbally reinforce the individual for increased tolerance to loud noises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01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person is distracted by sensory input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65" y="2125362"/>
            <a:ext cx="11836526" cy="4560664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22876-A46A-416A-94E4-31F8B7DEE8A3}"/>
              </a:ext>
            </a:extLst>
          </p:cNvPr>
          <p:cNvSpPr/>
          <p:nvPr/>
        </p:nvSpPr>
        <p:spPr>
          <a:xfrm>
            <a:off x="8171348" y="5865826"/>
            <a:ext cx="402065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Adaptations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E2D33-7AA7-4C8B-85C7-32F6868D89C9}"/>
              </a:ext>
            </a:extLst>
          </p:cNvPr>
          <p:cNvSpPr txBox="1"/>
          <p:nvPr/>
        </p:nvSpPr>
        <p:spPr>
          <a:xfrm>
            <a:off x="761749" y="2149418"/>
            <a:ext cx="9620250" cy="27392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the light levels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Turn off overhead lights (especially fluorescent)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2532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person is distracted by sensory input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65" y="2125362"/>
            <a:ext cx="11836526" cy="4560664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22876-A46A-416A-94E4-31F8B7DEE8A3}"/>
              </a:ext>
            </a:extLst>
          </p:cNvPr>
          <p:cNvSpPr/>
          <p:nvPr/>
        </p:nvSpPr>
        <p:spPr>
          <a:xfrm>
            <a:off x="8171348" y="5865826"/>
            <a:ext cx="402065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Adaptations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E2D33-7AA7-4C8B-85C7-32F6868D89C9}"/>
              </a:ext>
            </a:extLst>
          </p:cNvPr>
          <p:cNvSpPr txBox="1"/>
          <p:nvPr/>
        </p:nvSpPr>
        <p:spPr>
          <a:xfrm>
            <a:off x="761749" y="2149418"/>
            <a:ext cx="9620250" cy="38472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different colored lights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the individual wear sunglasses or a baseball cap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bulbs that do not flicker</a:t>
            </a:r>
          </a:p>
        </p:txBody>
      </p:sp>
    </p:spTree>
    <p:extLst>
      <p:ext uri="{BB962C8B-B14F-4D97-AF65-F5344CB8AC3E}">
        <p14:creationId xmlns:p14="http://schemas.microsoft.com/office/powerpoint/2010/main" val="4178032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AB9B81-6A41-4509-AA6B-8E72CE6C58A5}"/>
              </a:ext>
            </a:extLst>
          </p:cNvPr>
          <p:cNvSpPr txBox="1"/>
          <p:nvPr/>
        </p:nvSpPr>
        <p:spPr>
          <a:xfrm>
            <a:off x="3046971" y="3244334"/>
            <a:ext cx="6098058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952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reduce auditory distractions: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9" y="2486010"/>
            <a:ext cx="11250202" cy="4602822"/>
          </a:xfrm>
          <a:solidFill>
            <a:schemeClr val="tx1"/>
          </a:solidFill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a noise canceling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headset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sound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absorption panels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a white noise machine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employee’s workspace away from auditory distractions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74FF3-2BC3-4772-86EA-57509299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2788" y="5157243"/>
            <a:ext cx="2418708" cy="1488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15B330-C4C7-47DF-82FB-8F38F44373FA}"/>
              </a:ext>
            </a:extLst>
          </p:cNvPr>
          <p:cNvSpPr txBox="1"/>
          <p:nvPr/>
        </p:nvSpPr>
        <p:spPr>
          <a:xfrm>
            <a:off x="3463248" y="5953630"/>
            <a:ext cx="5450440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Concentration Challenges </a:t>
            </a:r>
          </a:p>
        </p:txBody>
      </p:sp>
      <p:pic>
        <p:nvPicPr>
          <p:cNvPr id="9" name="Picture 8" descr="A picture containing electronics, earphone&#10;&#10;Description automatically generated">
            <a:extLst>
              <a:ext uri="{FF2B5EF4-FFF2-40B4-BE49-F238E27FC236}">
                <a16:creationId xmlns:a16="http://schemas.microsoft.com/office/drawing/2014/main" id="{2BCE315C-BDE8-4171-99D7-B769F4E11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77593" y="1894488"/>
            <a:ext cx="2195554" cy="2635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3B1B03-40F2-4DA6-BB81-5D5E294A0D4A}"/>
              </a:ext>
            </a:extLst>
          </p:cNvPr>
          <p:cNvSpPr txBox="1"/>
          <p:nvPr/>
        </p:nvSpPr>
        <p:spPr>
          <a:xfrm>
            <a:off x="3239211" y="6858000"/>
            <a:ext cx="5713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hardwarerecs.stackexchange.com/questions/5501/comfortable-over-the-ear-gaming-headphone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93625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reduce visual distractions: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cubicles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Reduce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clutter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employee’s workspace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employee’s workspace away from visual distractions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2ACE9-3956-48CA-94AB-9223BFDC2BFC}"/>
              </a:ext>
            </a:extLst>
          </p:cNvPr>
          <p:cNvSpPr txBox="1"/>
          <p:nvPr/>
        </p:nvSpPr>
        <p:spPr>
          <a:xfrm>
            <a:off x="3473521" y="5936189"/>
            <a:ext cx="5450440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Concentration Challenges </a:t>
            </a:r>
          </a:p>
        </p:txBody>
      </p:sp>
    </p:spTree>
    <p:extLst>
      <p:ext uri="{BB962C8B-B14F-4D97-AF65-F5344CB8AC3E}">
        <p14:creationId xmlns:p14="http://schemas.microsoft.com/office/powerpoint/2010/main" val="413854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3" y="815269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person has difficulty organizing and prioritizing work: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2150076"/>
            <a:ext cx="11775989" cy="455964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Color‐code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 for files, projects, or tasks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·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written or picture 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checklist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tasks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·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visual charts to identify daily work tasks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Teach and reinforce organization skills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Ask a co‐worker to help the employee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511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DFE187-AA5B-4412-9AAB-F6F25BA74582}"/>
              </a:ext>
            </a:extLst>
          </p:cNvPr>
          <p:cNvSpPr txBox="1"/>
          <p:nvPr/>
        </p:nvSpPr>
        <p:spPr>
          <a:xfrm>
            <a:off x="3046971" y="1305267"/>
            <a:ext cx="4894953" cy="2565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Skills Challenges</a:t>
            </a:r>
            <a:r>
              <a:rPr lang="en-US" sz="7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02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64E3F6-59F1-44FF-9EF2-8EF0BCA3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F1CE84-BC06-4E42-A5D4-7B92E327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43C7B8-BD05-4C16-9FC9-6B5C5BA3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B9B529-EAD6-442A-92A1-6A496B93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learning characteristics: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419FA5-A1B5-487F-92D4-03983819F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2336872"/>
            <a:ext cx="7467091" cy="440682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Difficulty noticing important cues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Difficulty with unstructured </a:t>
            </a:r>
            <a:r>
              <a:rPr lang="en-US" sz="3600" b="1" u="sng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US" sz="3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waiting.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F3B3CAD4-0BDF-4BBF-AB17-1A4A52E10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7091" y="2207354"/>
            <a:ext cx="3358478" cy="244329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4AA6EC6-E984-493A-B58B-39A103894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172009">
            <a:off x="6874503" y="5623760"/>
            <a:ext cx="959323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00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59" y="1098233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person has difficulty with their behavior on the job: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41" y="2474064"/>
            <a:ext cx="11738918" cy="4485503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rules and policies of conduct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concrete 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inappropriate social skills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concrete examples to explain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training videos to show appropriate workplace behaviors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appropriate social skills </a:t>
            </a:r>
          </a:p>
          <a:p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4D284B5-F866-4930-91EC-984509602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53185" y="1884278"/>
            <a:ext cx="2173673" cy="9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55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921811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person has difficulty with appropriate Interactions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mentor to help the employee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attendance at social functions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optional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Encourage co‐workers to have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conversations away from work areas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536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64" y="1113322"/>
            <a:ext cx="10146900" cy="1080938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person has difficulty with impulsiveness   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9" y="1778466"/>
            <a:ext cx="12013034" cy="5079534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frequent </a:t>
            </a:r>
            <a:r>
              <a:rPr lang="en-US" sz="51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breaks</a:t>
            </a:r>
            <a:r>
              <a:rPr lang="en-US" sz="51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Teach and reinforce </a:t>
            </a:r>
            <a:r>
              <a:rPr lang="en-US" sz="51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self‐management</a:t>
            </a:r>
            <a:r>
              <a:rPr lang="en-US" sz="51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to control impulsivity </a:t>
            </a:r>
          </a:p>
          <a:p>
            <a:pPr marL="0" marR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Allow the employee to work from home </a:t>
            </a:r>
          </a:p>
          <a:p>
            <a:pPr marL="0" marR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 work </a:t>
            </a:r>
            <a:r>
              <a:rPr lang="en-US" sz="51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en-US" sz="5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51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</a:t>
            </a:r>
            <a:r>
              <a:rPr lang="en-US" sz="5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policies</a:t>
            </a:r>
          </a:p>
          <a:p>
            <a:pPr marL="0" marR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a private workspace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80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person has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difficulty Managing Stress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18" y="2063494"/>
            <a:ext cx="11329426" cy="3960233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Allow a modified work schedule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Reinforce the employee’s use of appropriate stress management </a:t>
            </a:r>
            <a:r>
              <a:rPr lang="en-US" sz="39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</a:t>
            </a:r>
            <a:r>
              <a:rPr lang="en-US" sz="3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9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</a:t>
            </a:r>
            <a:r>
              <a:rPr lang="en-US" sz="39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US" sz="3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employee to call or e‐mail others for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8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53" y="691444"/>
            <a:ext cx="9613861" cy="108093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visual supports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37" y="1897467"/>
            <a:ext cx="11336103" cy="48305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Rules 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posted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walls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 desks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Rules written on the front of a notebook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ork 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checklist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Reminder 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cards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with short phrases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like 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“If I need help, I can….” or “Remember to say ‘hi’ to three people in the break room”.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8C6F3-96CE-47C2-9F39-9A6F9D90808E}"/>
              </a:ext>
            </a:extLst>
          </p:cNvPr>
          <p:cNvSpPr txBox="1"/>
          <p:nvPr/>
        </p:nvSpPr>
        <p:spPr>
          <a:xfrm>
            <a:off x="8128408" y="337501"/>
            <a:ext cx="2648806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36756428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1F9677-EE0F-406F-BFF0-7FBFF834F631}"/>
              </a:ext>
            </a:extLst>
          </p:cNvPr>
          <p:cNvSpPr txBox="1"/>
          <p:nvPr/>
        </p:nvSpPr>
        <p:spPr>
          <a:xfrm>
            <a:off x="284206" y="197708"/>
            <a:ext cx="10354962" cy="393998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400" kern="120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with Autism might have difficulty 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sz="44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cues for break time at work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50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1F9677-EE0F-406F-BFF0-7FBFF834F631}"/>
              </a:ext>
            </a:extLst>
          </p:cNvPr>
          <p:cNvSpPr txBox="1"/>
          <p:nvPr/>
        </p:nvSpPr>
        <p:spPr>
          <a:xfrm>
            <a:off x="284206" y="197708"/>
            <a:ext cx="10354962" cy="393998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400" kern="120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 person becomes upset at work, a designated area to calm down is helpful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714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27" y="1963457"/>
            <a:ext cx="9613861" cy="1080938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Self-Determination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209" y="2958838"/>
            <a:ext cx="9000405" cy="2400485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 determination is when a person is involved in making his or her own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decisions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 quality life in the future.  It involves making one’s own life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choices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setting personal goals, and developing a plan of action to achieve those goals.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D1E7BB1-9A3E-4D73-97A2-A46699AC6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31216" y="183823"/>
            <a:ext cx="2807144" cy="1865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498BF8-3943-4811-B595-5533FDD850CE}"/>
              </a:ext>
            </a:extLst>
          </p:cNvPr>
          <p:cNvSpPr txBox="1"/>
          <p:nvPr/>
        </p:nvSpPr>
        <p:spPr>
          <a:xfrm>
            <a:off x="4385508" y="7037585"/>
            <a:ext cx="280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onyxtruth.com/2014/12/31/decis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082607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8400-96F3-A795-2C7D-B1256C6A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7E215-2D39-DA18-D77B-BA178F0C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2548541"/>
            <a:ext cx="10701337" cy="295214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The living arrangement most responsive to the needs of people with autism is when the person makes decisions about who they live with and who provides support.</a:t>
            </a:r>
          </a:p>
        </p:txBody>
      </p:sp>
    </p:spTree>
    <p:extLst>
      <p:ext uri="{BB962C8B-B14F-4D97-AF65-F5344CB8AC3E}">
        <p14:creationId xmlns:p14="http://schemas.microsoft.com/office/powerpoint/2010/main" val="155372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64E3F6-59F1-44FF-9EF2-8EF0BCA3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F1CE84-BC06-4E42-A5D4-7B92E327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43C7B8-BD05-4C16-9FC9-6B5C5BA3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B9B529-EAD6-442A-92A1-6A496B93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learning characteristics: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419FA5-A1B5-487F-92D4-03983819F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2336872"/>
            <a:ext cx="7467091" cy="4406827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F3B3CAD4-0BDF-4BBF-AB17-1A4A52E10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7091" y="2207354"/>
            <a:ext cx="3358478" cy="244329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4AA6EC6-E984-493A-B58B-39A103894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172009">
            <a:off x="6874503" y="5623760"/>
            <a:ext cx="959323" cy="962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5D893F-78D2-A9F2-301A-A0FD0FD8F051}"/>
              </a:ext>
            </a:extLst>
          </p:cNvPr>
          <p:cNvSpPr txBox="1"/>
          <p:nvPr/>
        </p:nvSpPr>
        <p:spPr>
          <a:xfrm>
            <a:off x="886522" y="2879998"/>
            <a:ext cx="6102990" cy="369331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Benefit from information presented </a:t>
            </a:r>
            <a:r>
              <a:rPr lang="en-US" sz="3600" b="1" u="sng" dirty="0">
                <a:solidFill>
                  <a:schemeClr val="bg1"/>
                </a:solidFill>
              </a:rPr>
              <a:t>visually</a:t>
            </a:r>
          </a:p>
          <a:p>
            <a:pPr lvl="0"/>
            <a:endParaRPr lang="en-US" sz="3600" b="1" u="sng" dirty="0">
              <a:solidFill>
                <a:schemeClr val="bg1"/>
              </a:solidFill>
            </a:endParaRPr>
          </a:p>
          <a:p>
            <a:pPr lvl="0"/>
            <a:endParaRPr lang="en-US" sz="3600" b="1" u="sng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Can learn and repeat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u="sng" dirty="0">
                <a:solidFill>
                  <a:schemeClr val="bg1"/>
                </a:solidFill>
              </a:rPr>
              <a:t>lengthy </a:t>
            </a:r>
            <a:r>
              <a:rPr lang="en-US" sz="3600" dirty="0">
                <a:solidFill>
                  <a:schemeClr val="bg1"/>
                </a:solidFill>
              </a:rPr>
              <a:t>routines</a:t>
            </a:r>
          </a:p>
          <a:p>
            <a:pPr lv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214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64E3F6-59F1-44FF-9EF2-8EF0BCA3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F1CE84-BC06-4E42-A5D4-7B92E327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43C7B8-BD05-4C16-9FC9-6B5C5BA3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B9B529-EAD6-442A-92A1-6A496B93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learning characteristics: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419FA5-A1B5-487F-92D4-03983819F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2336872"/>
            <a:ext cx="7467091" cy="4406827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F3B3CAD4-0BDF-4BBF-AB17-1A4A52E10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7091" y="2207354"/>
            <a:ext cx="3358478" cy="244329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4AA6EC6-E984-493A-B58B-39A103894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172009">
            <a:off x="6874503" y="5623760"/>
            <a:ext cx="959323" cy="962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BEACB4-0EBA-705C-AC91-AAC3D15730C8}"/>
              </a:ext>
            </a:extLst>
          </p:cNvPr>
          <p:cNvSpPr txBox="1"/>
          <p:nvPr/>
        </p:nvSpPr>
        <p:spPr>
          <a:xfrm>
            <a:off x="369116" y="2587398"/>
            <a:ext cx="6800536" cy="369331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Concentrate on narrow </a:t>
            </a:r>
            <a:r>
              <a:rPr lang="en-US" sz="3600" b="1" u="sng" dirty="0">
                <a:solidFill>
                  <a:schemeClr val="bg1"/>
                </a:solidFill>
              </a:rPr>
              <a:t>topics</a:t>
            </a:r>
            <a:r>
              <a:rPr lang="en-US" sz="3600" dirty="0">
                <a:solidFill>
                  <a:schemeClr val="bg1"/>
                </a:solidFill>
              </a:rPr>
              <a:t> of interest</a:t>
            </a:r>
          </a:p>
          <a:p>
            <a:pPr lvl="0"/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Benefit from predictable routines that have a clear beginning and end</a:t>
            </a:r>
          </a:p>
          <a:p>
            <a:pPr lv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329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64E3F6-59F1-44FF-9EF2-8EF0BCA3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F1CE84-BC06-4E42-A5D4-7B92E327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43C7B8-BD05-4C16-9FC9-6B5C5BA3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B9B529-EAD6-442A-92A1-6A496B93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05087-AA16-4652-938E-38525DD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learning characteristics: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419FA5-A1B5-487F-92D4-03983819F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D2D4-29FD-4A1F-805F-5026098F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3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 well to </a:t>
            </a:r>
            <a:r>
              <a:rPr lang="en-US" sz="32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</a:t>
            </a:r>
            <a:r>
              <a:rPr lang="en-US" sz="3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 and </a:t>
            </a:r>
            <a:r>
              <a:rPr lang="en-US" sz="32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r>
              <a:rPr lang="en-US" sz="3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phrases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3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have the ability to remember things for a long time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DF37C60-F3E0-49C5-9FC3-38C842FC3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7091" y="2459240"/>
            <a:ext cx="3358478" cy="19395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45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26A8C7E-12D1-447F-829D-B336EBB89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ky, grass, building, ground&#10;&#10;Description automatically generated">
            <a:extLst>
              <a:ext uri="{FF2B5EF4-FFF2-40B4-BE49-F238E27FC236}">
                <a16:creationId xmlns:a16="http://schemas.microsoft.com/office/drawing/2014/main" id="{EFECB21B-CE46-47C9-9D4E-A4CA57043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72749" y="628552"/>
            <a:ext cx="6622407" cy="266551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463B2A-917A-4CD1-8F10-EC9191465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10439399" cy="2759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3F7C68-08F9-4957-BCAA-5800D5C8F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054E8-A5DA-4572-951F-6944DF054249}"/>
              </a:ext>
            </a:extLst>
          </p:cNvPr>
          <p:cNvSpPr txBox="1"/>
          <p:nvPr/>
        </p:nvSpPr>
        <p:spPr>
          <a:xfrm>
            <a:off x="1092750" y="3990877"/>
            <a:ext cx="8253897" cy="955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+mj-lt"/>
                <a:ea typeface="+mj-ea"/>
                <a:cs typeface="+mj-cs"/>
              </a:rPr>
              <a:t>People with Autism can go to college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CC1E58F-989C-447B-BE8F-566A07F50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6021062"/>
            <a:ext cx="1605490" cy="2769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1E849FD-7543-435B-80FB-5D79643E0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1801" y="4367295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7123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4914</TotalTime>
  <Words>1667</Words>
  <Application>Microsoft Office PowerPoint</Application>
  <PresentationFormat>Widescreen</PresentationFormat>
  <Paragraphs>305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Albertus Medium</vt:lpstr>
      <vt:lpstr>Albertus MT</vt:lpstr>
      <vt:lpstr>Albertus MT Lt</vt:lpstr>
      <vt:lpstr>Arial</vt:lpstr>
      <vt:lpstr>Calibri</vt:lpstr>
      <vt:lpstr>Castellar</vt:lpstr>
      <vt:lpstr>Courier New</vt:lpstr>
      <vt:lpstr>Rockwell</vt:lpstr>
      <vt:lpstr>Symbol</vt:lpstr>
      <vt:lpstr>Times New Roman</vt:lpstr>
      <vt:lpstr>Trebuchet MS</vt:lpstr>
      <vt:lpstr>Berlin</vt:lpstr>
      <vt:lpstr>Intro to Autism </vt:lpstr>
      <vt:lpstr>PowerPoint Presentation</vt:lpstr>
      <vt:lpstr>PowerPoint Presentation</vt:lpstr>
      <vt:lpstr>Common learning characteristics: </vt:lpstr>
      <vt:lpstr>Common learning characteristics: </vt:lpstr>
      <vt:lpstr>Common learning characteristics: </vt:lpstr>
      <vt:lpstr>Common learning characteristics: </vt:lpstr>
      <vt:lpstr>Common learning characteristics: </vt:lpstr>
      <vt:lpstr>PowerPoint Presentation</vt:lpstr>
      <vt:lpstr>Teaching social skills: </vt:lpstr>
      <vt:lpstr>Teaching social skills: </vt:lpstr>
      <vt:lpstr>Teaching social skills: </vt:lpstr>
      <vt:lpstr>Typical characteristics of communication abilities: </vt:lpstr>
      <vt:lpstr>Typical characteristics of communication abilities: </vt:lpstr>
      <vt:lpstr>support communication </vt:lpstr>
      <vt:lpstr>support communication </vt:lpstr>
      <vt:lpstr>PowerPoint Presentation</vt:lpstr>
      <vt:lpstr>Rules </vt:lpstr>
      <vt:lpstr>Challenging behaviors: </vt:lpstr>
      <vt:lpstr>Critical components in a behavior support plan </vt:lpstr>
      <vt:lpstr>Critical components in a behavior support plan </vt:lpstr>
      <vt:lpstr>Behavior Interventions</vt:lpstr>
      <vt:lpstr>Behavior Interventions</vt:lpstr>
      <vt:lpstr>Discrete Trial Training </vt:lpstr>
      <vt:lpstr>Discrete Trial Training </vt:lpstr>
      <vt:lpstr>Discrete Trial Training </vt:lpstr>
      <vt:lpstr>Friendship</vt:lpstr>
      <vt:lpstr>Friendship</vt:lpstr>
      <vt:lpstr>PowerPoint Presentation</vt:lpstr>
      <vt:lpstr>People with Autism might have these medical issues</vt:lpstr>
      <vt:lpstr>PowerPoint Presentation</vt:lpstr>
      <vt:lpstr>Therapies</vt:lpstr>
      <vt:lpstr>PowerPoint Presentation</vt:lpstr>
      <vt:lpstr>PowerPoint Presentation</vt:lpstr>
      <vt:lpstr>  Reasons for negative employment outcomes: </vt:lpstr>
      <vt:lpstr>PowerPoint Presentation</vt:lpstr>
      <vt:lpstr>PowerPoint Presentation</vt:lpstr>
      <vt:lpstr>When the person needs sameness or has difficulty with transitions  </vt:lpstr>
      <vt:lpstr>When the person needs sameness or has difficulty with transitions  </vt:lpstr>
      <vt:lpstr>When the person is distracted by sensory input </vt:lpstr>
      <vt:lpstr>When the person is distracted by sensory input </vt:lpstr>
      <vt:lpstr>When the person is distracted by sensory input </vt:lpstr>
      <vt:lpstr>When the person is distracted by sensory input </vt:lpstr>
      <vt:lpstr>When the person is distracted by sensory input </vt:lpstr>
      <vt:lpstr>PowerPoint Presentation</vt:lpstr>
      <vt:lpstr>To reduce auditory distractions:  </vt:lpstr>
      <vt:lpstr>To reduce visual distractions: </vt:lpstr>
      <vt:lpstr>When the person has difficulty organizing and prioritizing work: </vt:lpstr>
      <vt:lpstr>PowerPoint Presentation</vt:lpstr>
      <vt:lpstr>When the person has difficulty with their behavior on the job:  </vt:lpstr>
      <vt:lpstr>When the person has difficulty with appropriate Interactions </vt:lpstr>
      <vt:lpstr>When the person has difficulty with impulsiveness       </vt:lpstr>
      <vt:lpstr>When the person has difficulty Managing Stress  </vt:lpstr>
      <vt:lpstr>Examples of visual supports </vt:lpstr>
      <vt:lpstr>PowerPoint Presentation</vt:lpstr>
      <vt:lpstr>PowerPoint Presentation</vt:lpstr>
      <vt:lpstr>Self-Determination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 </dc:title>
  <dc:creator>Melody Baker</dc:creator>
  <cp:lastModifiedBy>Melody Baker</cp:lastModifiedBy>
  <cp:revision>117</cp:revision>
  <cp:lastPrinted>2023-02-01T20:42:11Z</cp:lastPrinted>
  <dcterms:created xsi:type="dcterms:W3CDTF">2022-02-15T21:19:34Z</dcterms:created>
  <dcterms:modified xsi:type="dcterms:W3CDTF">2024-08-12T18:09:19Z</dcterms:modified>
</cp:coreProperties>
</file>