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4.jpg" ContentType="image/pn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556" r:id="rId3"/>
    <p:sldId id="488" r:id="rId4"/>
    <p:sldId id="506" r:id="rId5"/>
    <p:sldId id="525" r:id="rId6"/>
    <p:sldId id="495" r:id="rId7"/>
    <p:sldId id="507" r:id="rId8"/>
    <p:sldId id="536" r:id="rId9"/>
    <p:sldId id="524" r:id="rId10"/>
    <p:sldId id="260" r:id="rId11"/>
    <p:sldId id="259" r:id="rId12"/>
    <p:sldId id="516" r:id="rId13"/>
    <p:sldId id="517" r:id="rId14"/>
    <p:sldId id="518" r:id="rId15"/>
    <p:sldId id="489" r:id="rId16"/>
    <p:sldId id="386" r:id="rId17"/>
    <p:sldId id="510" r:id="rId18"/>
    <p:sldId id="498" r:id="rId19"/>
    <p:sldId id="534" r:id="rId20"/>
    <p:sldId id="261" r:id="rId21"/>
    <p:sldId id="262" r:id="rId22"/>
    <p:sldId id="263" r:id="rId23"/>
    <p:sldId id="519" r:id="rId24"/>
    <p:sldId id="509" r:id="rId25"/>
    <p:sldId id="540" r:id="rId26"/>
    <p:sldId id="494" r:id="rId27"/>
    <p:sldId id="533" r:id="rId28"/>
    <p:sldId id="544" r:id="rId29"/>
    <p:sldId id="545" r:id="rId30"/>
    <p:sldId id="535" r:id="rId31"/>
    <p:sldId id="558" r:id="rId32"/>
    <p:sldId id="542" r:id="rId33"/>
    <p:sldId id="546" r:id="rId34"/>
    <p:sldId id="539" r:id="rId35"/>
    <p:sldId id="543" r:id="rId36"/>
    <p:sldId id="541" r:id="rId37"/>
    <p:sldId id="490" r:id="rId38"/>
    <p:sldId id="548" r:id="rId39"/>
    <p:sldId id="553" r:id="rId40"/>
    <p:sldId id="497" r:id="rId41"/>
    <p:sldId id="551" r:id="rId42"/>
    <p:sldId id="264" r:id="rId43"/>
    <p:sldId id="550" r:id="rId44"/>
    <p:sldId id="513" r:id="rId45"/>
    <p:sldId id="557" r:id="rId46"/>
    <p:sldId id="552" r:id="rId47"/>
    <p:sldId id="549" r:id="rId48"/>
    <p:sldId id="491" r:id="rId49"/>
    <p:sldId id="275" r:id="rId50"/>
    <p:sldId id="503" r:id="rId51"/>
    <p:sldId id="502" r:id="rId52"/>
    <p:sldId id="504" r:id="rId53"/>
    <p:sldId id="537" r:id="rId54"/>
    <p:sldId id="538" r:id="rId55"/>
    <p:sldId id="492" r:id="rId56"/>
    <p:sldId id="511" r:id="rId57"/>
    <p:sldId id="500" r:id="rId58"/>
    <p:sldId id="514" r:id="rId59"/>
    <p:sldId id="520" r:id="rId60"/>
    <p:sldId id="501" r:id="rId61"/>
    <p:sldId id="280" r:id="rId62"/>
    <p:sldId id="515" r:id="rId63"/>
    <p:sldId id="258" r:id="rId64"/>
    <p:sldId id="554" r:id="rId65"/>
    <p:sldId id="499" r:id="rId66"/>
    <p:sldId id="555" r:id="rId67"/>
    <p:sldId id="529" r:id="rId68"/>
    <p:sldId id="522" r:id="rId69"/>
    <p:sldId id="523" r:id="rId70"/>
    <p:sldId id="512" r:id="rId7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ody Baker" initials="MB" lastIdx="1" clrIdx="0">
    <p:extLst>
      <p:ext uri="{19B8F6BF-5375-455C-9EA6-DF929625EA0E}">
        <p15:presenceInfo xmlns:p15="http://schemas.microsoft.com/office/powerpoint/2012/main" userId="S::mbaker@kalixnd.org::e0d1fc23-35c6-4a6f-9176-751a036772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FFFF"/>
    <a:srgbClr val="CCFFCC"/>
    <a:srgbClr val="CC99FF"/>
    <a:srgbClr val="99FF99"/>
    <a:srgbClr val="66FFFF"/>
    <a:srgbClr val="99CCFF"/>
    <a:srgbClr val="FF99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sorterViewPr>
    <p:cViewPr>
      <p:scale>
        <a:sx n="100" d="100"/>
        <a:sy n="100" d="100"/>
      </p:scale>
      <p:origin x="0" y="-14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2T08:24:58.610" idx="1">
    <p:pos x="6008" y="1929"/>
    <p:text/>
    <p:extLst>
      <p:ext uri="{C676402C-5697-4E1C-873F-D02D1690AC5C}">
        <p15:threadingInfo xmlns:p15="http://schemas.microsoft.com/office/powerpoint/2012/main" timeZoneBias="300"/>
      </p:ext>
    </p:extLst>
  </p:cm>
</p:cmLst>
</file>

<file path=ppt/diagrams/_rels/data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3D518-4599-44FC-AFC5-D5DF24F0113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5C42EDD-7F80-4F50-B98E-E762932A2F06}">
      <dgm:prSet/>
      <dgm:spPr/>
      <dgm:t>
        <a:bodyPr/>
        <a:lstStyle/>
        <a:p>
          <a:r>
            <a:rPr lang="en-US"/>
            <a:t>Health</a:t>
          </a:r>
        </a:p>
      </dgm:t>
    </dgm:pt>
    <dgm:pt modelId="{F5A14B72-C8FA-4D6A-8D11-F46EA13A0322}" type="parTrans" cxnId="{D6844C69-CD36-4DB1-9C27-F3501030098B}">
      <dgm:prSet/>
      <dgm:spPr/>
      <dgm:t>
        <a:bodyPr/>
        <a:lstStyle/>
        <a:p>
          <a:endParaRPr lang="en-US"/>
        </a:p>
      </dgm:t>
    </dgm:pt>
    <dgm:pt modelId="{99396479-4A49-4DE1-9AC4-7E782C62235E}" type="sibTrans" cxnId="{D6844C69-CD36-4DB1-9C27-F3501030098B}">
      <dgm:prSet/>
      <dgm:spPr/>
      <dgm:t>
        <a:bodyPr/>
        <a:lstStyle/>
        <a:p>
          <a:endParaRPr lang="en-US"/>
        </a:p>
      </dgm:t>
    </dgm:pt>
    <dgm:pt modelId="{14A56E51-0EC8-431A-BAB9-506F9ADAD556}">
      <dgm:prSet/>
      <dgm:spPr/>
      <dgm:t>
        <a:bodyPr/>
        <a:lstStyle/>
        <a:p>
          <a:r>
            <a:rPr lang="en-US"/>
            <a:t>Alzheimer’s</a:t>
          </a:r>
        </a:p>
      </dgm:t>
    </dgm:pt>
    <dgm:pt modelId="{8D4945A7-4A5D-4D80-9584-E10BCA3538E8}" type="parTrans" cxnId="{2F83100F-EFEA-4FD4-BD23-F18ADCB59CB0}">
      <dgm:prSet/>
      <dgm:spPr/>
      <dgm:t>
        <a:bodyPr/>
        <a:lstStyle/>
        <a:p>
          <a:endParaRPr lang="en-US"/>
        </a:p>
      </dgm:t>
    </dgm:pt>
    <dgm:pt modelId="{7A1C8206-9446-488B-9C2F-7C421D015674}" type="sibTrans" cxnId="{2F83100F-EFEA-4FD4-BD23-F18ADCB59CB0}">
      <dgm:prSet/>
      <dgm:spPr/>
      <dgm:t>
        <a:bodyPr/>
        <a:lstStyle/>
        <a:p>
          <a:endParaRPr lang="en-US"/>
        </a:p>
      </dgm:t>
    </dgm:pt>
    <dgm:pt modelId="{C3C3F80F-3D01-4B1C-9AAF-581CEFA3F6EE}">
      <dgm:prSet/>
      <dgm:spPr/>
      <dgm:t>
        <a:bodyPr/>
        <a:lstStyle/>
        <a:p>
          <a:r>
            <a:rPr lang="en-US" dirty="0"/>
            <a:t>Aging and Down Syndrome</a:t>
          </a:r>
        </a:p>
      </dgm:t>
    </dgm:pt>
    <dgm:pt modelId="{3823FB0B-5E27-42C2-B0CE-AEA951E5AC90}" type="parTrans" cxnId="{C0AF458B-AEED-4C4B-9228-D443FB9C341B}">
      <dgm:prSet/>
      <dgm:spPr/>
      <dgm:t>
        <a:bodyPr/>
        <a:lstStyle/>
        <a:p>
          <a:endParaRPr lang="en-US"/>
        </a:p>
      </dgm:t>
    </dgm:pt>
    <dgm:pt modelId="{3B03D3A7-7B5E-4E82-A739-233B11CA8A75}" type="sibTrans" cxnId="{C0AF458B-AEED-4C4B-9228-D443FB9C341B}">
      <dgm:prSet/>
      <dgm:spPr/>
      <dgm:t>
        <a:bodyPr/>
        <a:lstStyle/>
        <a:p>
          <a:endParaRPr lang="en-US"/>
        </a:p>
      </dgm:t>
    </dgm:pt>
    <dgm:pt modelId="{43E3EA3F-8604-45DC-A8E8-5FF1228FBA24}">
      <dgm:prSet/>
      <dgm:spPr/>
      <dgm:t>
        <a:bodyPr/>
        <a:lstStyle/>
        <a:p>
          <a:r>
            <a:rPr lang="en-US"/>
            <a:t>Trauma</a:t>
          </a:r>
        </a:p>
      </dgm:t>
    </dgm:pt>
    <dgm:pt modelId="{F77A70BE-78CC-4355-A4BB-A4AEB21AC6C2}" type="parTrans" cxnId="{D8986E93-368E-4460-9017-3742029E20D6}">
      <dgm:prSet/>
      <dgm:spPr/>
      <dgm:t>
        <a:bodyPr/>
        <a:lstStyle/>
        <a:p>
          <a:endParaRPr lang="en-US"/>
        </a:p>
      </dgm:t>
    </dgm:pt>
    <dgm:pt modelId="{F2F026EC-9DB2-4474-AB04-625CEA328BAF}" type="sibTrans" cxnId="{D8986E93-368E-4460-9017-3742029E20D6}">
      <dgm:prSet/>
      <dgm:spPr/>
      <dgm:t>
        <a:bodyPr/>
        <a:lstStyle/>
        <a:p>
          <a:endParaRPr lang="en-US"/>
        </a:p>
      </dgm:t>
    </dgm:pt>
    <dgm:pt modelId="{18F543DF-DEA4-4BD4-A1AA-6BA566736983}">
      <dgm:prSet/>
      <dgm:spPr/>
      <dgm:t>
        <a:bodyPr/>
        <a:lstStyle/>
        <a:p>
          <a:r>
            <a:rPr lang="en-US"/>
            <a:t>ANE</a:t>
          </a:r>
        </a:p>
      </dgm:t>
    </dgm:pt>
    <dgm:pt modelId="{4E745F8E-DA28-45C9-B704-13EFAB57F627}" type="parTrans" cxnId="{ECBF1627-09C3-40D7-A04C-41F39BC88375}">
      <dgm:prSet/>
      <dgm:spPr/>
      <dgm:t>
        <a:bodyPr/>
        <a:lstStyle/>
        <a:p>
          <a:endParaRPr lang="en-US"/>
        </a:p>
      </dgm:t>
    </dgm:pt>
    <dgm:pt modelId="{9748AB2E-6274-47DF-A478-779EFBFF841E}" type="sibTrans" cxnId="{ECBF1627-09C3-40D7-A04C-41F39BC88375}">
      <dgm:prSet/>
      <dgm:spPr/>
      <dgm:t>
        <a:bodyPr/>
        <a:lstStyle/>
        <a:p>
          <a:endParaRPr lang="en-US"/>
        </a:p>
      </dgm:t>
    </dgm:pt>
    <dgm:pt modelId="{AE87A54B-D0C5-4234-B65F-C39460D08B24}">
      <dgm:prSet/>
      <dgm:spPr/>
      <dgm:t>
        <a:bodyPr/>
        <a:lstStyle/>
        <a:p>
          <a:r>
            <a:rPr lang="en-US"/>
            <a:t>Grief</a:t>
          </a:r>
        </a:p>
      </dgm:t>
    </dgm:pt>
    <dgm:pt modelId="{07E01435-D4CA-4E13-AE33-77ACAF6A6A98}" type="parTrans" cxnId="{571A3DB9-13F3-48D8-A232-DC39A2F54297}">
      <dgm:prSet/>
      <dgm:spPr/>
      <dgm:t>
        <a:bodyPr/>
        <a:lstStyle/>
        <a:p>
          <a:endParaRPr lang="en-US"/>
        </a:p>
      </dgm:t>
    </dgm:pt>
    <dgm:pt modelId="{6A49E41F-D90C-4517-8CA9-64B23018187F}" type="sibTrans" cxnId="{571A3DB9-13F3-48D8-A232-DC39A2F54297}">
      <dgm:prSet/>
      <dgm:spPr/>
      <dgm:t>
        <a:bodyPr/>
        <a:lstStyle/>
        <a:p>
          <a:endParaRPr lang="en-US"/>
        </a:p>
      </dgm:t>
    </dgm:pt>
    <dgm:pt modelId="{B32E62A4-DF31-489D-8557-05491D976F3A}">
      <dgm:prSet/>
      <dgm:spPr/>
      <dgm:t>
        <a:bodyPr/>
        <a:lstStyle/>
        <a:p>
          <a:r>
            <a:rPr lang="en-US"/>
            <a:t>Retirement</a:t>
          </a:r>
        </a:p>
      </dgm:t>
    </dgm:pt>
    <dgm:pt modelId="{3357D79A-5AAE-4FA7-8C4D-79D2D7D0D37B}" type="parTrans" cxnId="{BD19E038-26A7-41F2-A0CB-33D659F98D53}">
      <dgm:prSet/>
      <dgm:spPr/>
      <dgm:t>
        <a:bodyPr/>
        <a:lstStyle/>
        <a:p>
          <a:endParaRPr lang="en-US"/>
        </a:p>
      </dgm:t>
    </dgm:pt>
    <dgm:pt modelId="{E5D6889F-2FCC-4AE5-ABA8-2CDA4FAAC11E}" type="sibTrans" cxnId="{BD19E038-26A7-41F2-A0CB-33D659F98D53}">
      <dgm:prSet/>
      <dgm:spPr/>
      <dgm:t>
        <a:bodyPr/>
        <a:lstStyle/>
        <a:p>
          <a:endParaRPr lang="en-US"/>
        </a:p>
      </dgm:t>
    </dgm:pt>
    <dgm:pt modelId="{7429B65F-EA81-4E3D-B743-85BB0B8DD3B2}" type="pres">
      <dgm:prSet presAssocID="{EE43D518-4599-44FC-AFC5-D5DF24F0113D}" presName="diagram" presStyleCnt="0">
        <dgm:presLayoutVars>
          <dgm:dir/>
          <dgm:resizeHandles val="exact"/>
        </dgm:presLayoutVars>
      </dgm:prSet>
      <dgm:spPr/>
    </dgm:pt>
    <dgm:pt modelId="{A3B7E7EC-1C34-49A1-9F8B-CDC4D8A491E6}" type="pres">
      <dgm:prSet presAssocID="{D5C42EDD-7F80-4F50-B98E-E762932A2F06}" presName="node" presStyleLbl="node1" presStyleIdx="0" presStyleCnt="7">
        <dgm:presLayoutVars>
          <dgm:bulletEnabled val="1"/>
        </dgm:presLayoutVars>
      </dgm:prSet>
      <dgm:spPr/>
    </dgm:pt>
    <dgm:pt modelId="{85678547-7704-44EB-8FAC-5875E853CB76}" type="pres">
      <dgm:prSet presAssocID="{99396479-4A49-4DE1-9AC4-7E782C62235E}" presName="sibTrans" presStyleCnt="0"/>
      <dgm:spPr/>
    </dgm:pt>
    <dgm:pt modelId="{8A4A428A-64B8-46AA-A3BA-FDD8D6AC9199}" type="pres">
      <dgm:prSet presAssocID="{14A56E51-0EC8-431A-BAB9-506F9ADAD556}" presName="node" presStyleLbl="node1" presStyleIdx="1" presStyleCnt="7">
        <dgm:presLayoutVars>
          <dgm:bulletEnabled val="1"/>
        </dgm:presLayoutVars>
      </dgm:prSet>
      <dgm:spPr/>
    </dgm:pt>
    <dgm:pt modelId="{6F6E32C3-66D9-4443-9CEF-00C69D389675}" type="pres">
      <dgm:prSet presAssocID="{7A1C8206-9446-488B-9C2F-7C421D015674}" presName="sibTrans" presStyleCnt="0"/>
      <dgm:spPr/>
    </dgm:pt>
    <dgm:pt modelId="{FDE522F8-2F4C-44E1-8186-50142ED9D25E}" type="pres">
      <dgm:prSet presAssocID="{C3C3F80F-3D01-4B1C-9AAF-581CEFA3F6EE}" presName="node" presStyleLbl="node1" presStyleIdx="2" presStyleCnt="7">
        <dgm:presLayoutVars>
          <dgm:bulletEnabled val="1"/>
        </dgm:presLayoutVars>
      </dgm:prSet>
      <dgm:spPr/>
    </dgm:pt>
    <dgm:pt modelId="{C5D942D3-D7A6-4423-BD2B-A07B34AF12C7}" type="pres">
      <dgm:prSet presAssocID="{3B03D3A7-7B5E-4E82-A739-233B11CA8A75}" presName="sibTrans" presStyleCnt="0"/>
      <dgm:spPr/>
    </dgm:pt>
    <dgm:pt modelId="{D458B785-678C-4AFE-A350-8CE7544C305E}" type="pres">
      <dgm:prSet presAssocID="{43E3EA3F-8604-45DC-A8E8-5FF1228FBA24}" presName="node" presStyleLbl="node1" presStyleIdx="3" presStyleCnt="7">
        <dgm:presLayoutVars>
          <dgm:bulletEnabled val="1"/>
        </dgm:presLayoutVars>
      </dgm:prSet>
      <dgm:spPr/>
    </dgm:pt>
    <dgm:pt modelId="{E1EA427B-937D-4F01-AB62-5527484BB419}" type="pres">
      <dgm:prSet presAssocID="{F2F026EC-9DB2-4474-AB04-625CEA328BAF}" presName="sibTrans" presStyleCnt="0"/>
      <dgm:spPr/>
    </dgm:pt>
    <dgm:pt modelId="{2899E6BA-A1E3-46B5-8FFC-C84416B80044}" type="pres">
      <dgm:prSet presAssocID="{18F543DF-DEA4-4BD4-A1AA-6BA566736983}" presName="node" presStyleLbl="node1" presStyleIdx="4" presStyleCnt="7">
        <dgm:presLayoutVars>
          <dgm:bulletEnabled val="1"/>
        </dgm:presLayoutVars>
      </dgm:prSet>
      <dgm:spPr/>
    </dgm:pt>
    <dgm:pt modelId="{C4155FE6-6D0D-4892-BCED-38176F2E0D19}" type="pres">
      <dgm:prSet presAssocID="{9748AB2E-6274-47DF-A478-779EFBFF841E}" presName="sibTrans" presStyleCnt="0"/>
      <dgm:spPr/>
    </dgm:pt>
    <dgm:pt modelId="{94DAE199-F0A5-4FDE-9BED-E2D91F962661}" type="pres">
      <dgm:prSet presAssocID="{AE87A54B-D0C5-4234-B65F-C39460D08B24}" presName="node" presStyleLbl="node1" presStyleIdx="5" presStyleCnt="7">
        <dgm:presLayoutVars>
          <dgm:bulletEnabled val="1"/>
        </dgm:presLayoutVars>
      </dgm:prSet>
      <dgm:spPr/>
    </dgm:pt>
    <dgm:pt modelId="{4F19DC93-8C6B-4BE3-9602-D11616C76117}" type="pres">
      <dgm:prSet presAssocID="{6A49E41F-D90C-4517-8CA9-64B23018187F}" presName="sibTrans" presStyleCnt="0"/>
      <dgm:spPr/>
    </dgm:pt>
    <dgm:pt modelId="{C473E425-C11B-417C-BC7B-92905987B329}" type="pres">
      <dgm:prSet presAssocID="{B32E62A4-DF31-489D-8557-05491D976F3A}" presName="node" presStyleLbl="node1" presStyleIdx="6" presStyleCnt="7">
        <dgm:presLayoutVars>
          <dgm:bulletEnabled val="1"/>
        </dgm:presLayoutVars>
      </dgm:prSet>
      <dgm:spPr/>
    </dgm:pt>
  </dgm:ptLst>
  <dgm:cxnLst>
    <dgm:cxn modelId="{2F83100F-EFEA-4FD4-BD23-F18ADCB59CB0}" srcId="{EE43D518-4599-44FC-AFC5-D5DF24F0113D}" destId="{14A56E51-0EC8-431A-BAB9-506F9ADAD556}" srcOrd="1" destOrd="0" parTransId="{8D4945A7-4A5D-4D80-9584-E10BCA3538E8}" sibTransId="{7A1C8206-9446-488B-9C2F-7C421D015674}"/>
    <dgm:cxn modelId="{ECBF1627-09C3-40D7-A04C-41F39BC88375}" srcId="{EE43D518-4599-44FC-AFC5-D5DF24F0113D}" destId="{18F543DF-DEA4-4BD4-A1AA-6BA566736983}" srcOrd="4" destOrd="0" parTransId="{4E745F8E-DA28-45C9-B704-13EFAB57F627}" sibTransId="{9748AB2E-6274-47DF-A478-779EFBFF841E}"/>
    <dgm:cxn modelId="{BD19E038-26A7-41F2-A0CB-33D659F98D53}" srcId="{EE43D518-4599-44FC-AFC5-D5DF24F0113D}" destId="{B32E62A4-DF31-489D-8557-05491D976F3A}" srcOrd="6" destOrd="0" parTransId="{3357D79A-5AAE-4FA7-8C4D-79D2D7D0D37B}" sibTransId="{E5D6889F-2FCC-4AE5-ABA8-2CDA4FAAC11E}"/>
    <dgm:cxn modelId="{42E24449-1126-4B8C-B032-E0A95FABB721}" type="presOf" srcId="{AE87A54B-D0C5-4234-B65F-C39460D08B24}" destId="{94DAE199-F0A5-4FDE-9BED-E2D91F962661}" srcOrd="0" destOrd="0" presId="urn:microsoft.com/office/officeart/2005/8/layout/default"/>
    <dgm:cxn modelId="{D6844C69-CD36-4DB1-9C27-F3501030098B}" srcId="{EE43D518-4599-44FC-AFC5-D5DF24F0113D}" destId="{D5C42EDD-7F80-4F50-B98E-E762932A2F06}" srcOrd="0" destOrd="0" parTransId="{F5A14B72-C8FA-4D6A-8D11-F46EA13A0322}" sibTransId="{99396479-4A49-4DE1-9AC4-7E782C62235E}"/>
    <dgm:cxn modelId="{D0AE3775-A290-4C5F-8313-E74FAC60B24E}" type="presOf" srcId="{EE43D518-4599-44FC-AFC5-D5DF24F0113D}" destId="{7429B65F-EA81-4E3D-B743-85BB0B8DD3B2}" srcOrd="0" destOrd="0" presId="urn:microsoft.com/office/officeart/2005/8/layout/default"/>
    <dgm:cxn modelId="{30F65656-3413-48F8-8B86-4E503056875B}" type="presOf" srcId="{B32E62A4-DF31-489D-8557-05491D976F3A}" destId="{C473E425-C11B-417C-BC7B-92905987B329}" srcOrd="0" destOrd="0" presId="urn:microsoft.com/office/officeart/2005/8/layout/default"/>
    <dgm:cxn modelId="{B2B82085-F7E5-4ACF-953B-92AC62131ABE}" type="presOf" srcId="{14A56E51-0EC8-431A-BAB9-506F9ADAD556}" destId="{8A4A428A-64B8-46AA-A3BA-FDD8D6AC9199}" srcOrd="0" destOrd="0" presId="urn:microsoft.com/office/officeart/2005/8/layout/default"/>
    <dgm:cxn modelId="{C0AF458B-AEED-4C4B-9228-D443FB9C341B}" srcId="{EE43D518-4599-44FC-AFC5-D5DF24F0113D}" destId="{C3C3F80F-3D01-4B1C-9AAF-581CEFA3F6EE}" srcOrd="2" destOrd="0" parTransId="{3823FB0B-5E27-42C2-B0CE-AEA951E5AC90}" sibTransId="{3B03D3A7-7B5E-4E82-A739-233B11CA8A75}"/>
    <dgm:cxn modelId="{D8986E93-368E-4460-9017-3742029E20D6}" srcId="{EE43D518-4599-44FC-AFC5-D5DF24F0113D}" destId="{43E3EA3F-8604-45DC-A8E8-5FF1228FBA24}" srcOrd="3" destOrd="0" parTransId="{F77A70BE-78CC-4355-A4BB-A4AEB21AC6C2}" sibTransId="{F2F026EC-9DB2-4474-AB04-625CEA328BAF}"/>
    <dgm:cxn modelId="{A5897DA2-9CA5-43AB-80E0-3EE9E3637698}" type="presOf" srcId="{18F543DF-DEA4-4BD4-A1AA-6BA566736983}" destId="{2899E6BA-A1E3-46B5-8FFC-C84416B80044}" srcOrd="0" destOrd="0" presId="urn:microsoft.com/office/officeart/2005/8/layout/default"/>
    <dgm:cxn modelId="{760CFAA8-B9E8-41A2-9F89-51DF6AA2A896}" type="presOf" srcId="{D5C42EDD-7F80-4F50-B98E-E762932A2F06}" destId="{A3B7E7EC-1C34-49A1-9F8B-CDC4D8A491E6}" srcOrd="0" destOrd="0" presId="urn:microsoft.com/office/officeart/2005/8/layout/default"/>
    <dgm:cxn modelId="{87B63EB4-31EE-4831-99F3-5DBD86E31EE2}" type="presOf" srcId="{C3C3F80F-3D01-4B1C-9AAF-581CEFA3F6EE}" destId="{FDE522F8-2F4C-44E1-8186-50142ED9D25E}" srcOrd="0" destOrd="0" presId="urn:microsoft.com/office/officeart/2005/8/layout/default"/>
    <dgm:cxn modelId="{571A3DB9-13F3-48D8-A232-DC39A2F54297}" srcId="{EE43D518-4599-44FC-AFC5-D5DF24F0113D}" destId="{AE87A54B-D0C5-4234-B65F-C39460D08B24}" srcOrd="5" destOrd="0" parTransId="{07E01435-D4CA-4E13-AE33-77ACAF6A6A98}" sibTransId="{6A49E41F-D90C-4517-8CA9-64B23018187F}"/>
    <dgm:cxn modelId="{0555F1E9-0C86-49AE-A11E-94CD17842A9E}" type="presOf" srcId="{43E3EA3F-8604-45DC-A8E8-5FF1228FBA24}" destId="{D458B785-678C-4AFE-A350-8CE7544C305E}" srcOrd="0" destOrd="0" presId="urn:microsoft.com/office/officeart/2005/8/layout/default"/>
    <dgm:cxn modelId="{B6CF5243-CD29-4A60-AC5F-FFC5FC1A4CB4}" type="presParOf" srcId="{7429B65F-EA81-4E3D-B743-85BB0B8DD3B2}" destId="{A3B7E7EC-1C34-49A1-9F8B-CDC4D8A491E6}" srcOrd="0" destOrd="0" presId="urn:microsoft.com/office/officeart/2005/8/layout/default"/>
    <dgm:cxn modelId="{1FA97384-D75D-44A9-B192-28A5F295A36A}" type="presParOf" srcId="{7429B65F-EA81-4E3D-B743-85BB0B8DD3B2}" destId="{85678547-7704-44EB-8FAC-5875E853CB76}" srcOrd="1" destOrd="0" presId="urn:microsoft.com/office/officeart/2005/8/layout/default"/>
    <dgm:cxn modelId="{8FFDE16A-783F-4588-A4FE-0199AE3F4A0D}" type="presParOf" srcId="{7429B65F-EA81-4E3D-B743-85BB0B8DD3B2}" destId="{8A4A428A-64B8-46AA-A3BA-FDD8D6AC9199}" srcOrd="2" destOrd="0" presId="urn:microsoft.com/office/officeart/2005/8/layout/default"/>
    <dgm:cxn modelId="{841ED0E5-9002-47A2-91C5-E63E0205A7FF}" type="presParOf" srcId="{7429B65F-EA81-4E3D-B743-85BB0B8DD3B2}" destId="{6F6E32C3-66D9-4443-9CEF-00C69D389675}" srcOrd="3" destOrd="0" presId="urn:microsoft.com/office/officeart/2005/8/layout/default"/>
    <dgm:cxn modelId="{CCD9774A-E190-4C9A-931E-C86E99C28DF9}" type="presParOf" srcId="{7429B65F-EA81-4E3D-B743-85BB0B8DD3B2}" destId="{FDE522F8-2F4C-44E1-8186-50142ED9D25E}" srcOrd="4" destOrd="0" presId="urn:microsoft.com/office/officeart/2005/8/layout/default"/>
    <dgm:cxn modelId="{372BCFB3-55E8-46AD-91A2-31C041446382}" type="presParOf" srcId="{7429B65F-EA81-4E3D-B743-85BB0B8DD3B2}" destId="{C5D942D3-D7A6-4423-BD2B-A07B34AF12C7}" srcOrd="5" destOrd="0" presId="urn:microsoft.com/office/officeart/2005/8/layout/default"/>
    <dgm:cxn modelId="{80EAFB28-EA42-40E1-A6B5-47C775DC86A6}" type="presParOf" srcId="{7429B65F-EA81-4E3D-B743-85BB0B8DD3B2}" destId="{D458B785-678C-4AFE-A350-8CE7544C305E}" srcOrd="6" destOrd="0" presId="urn:microsoft.com/office/officeart/2005/8/layout/default"/>
    <dgm:cxn modelId="{781146FA-C520-4E93-9060-F1E2900F6C3F}" type="presParOf" srcId="{7429B65F-EA81-4E3D-B743-85BB0B8DD3B2}" destId="{E1EA427B-937D-4F01-AB62-5527484BB419}" srcOrd="7" destOrd="0" presId="urn:microsoft.com/office/officeart/2005/8/layout/default"/>
    <dgm:cxn modelId="{24225316-0EF8-4599-A953-0295DEE28E7D}" type="presParOf" srcId="{7429B65F-EA81-4E3D-B743-85BB0B8DD3B2}" destId="{2899E6BA-A1E3-46B5-8FFC-C84416B80044}" srcOrd="8" destOrd="0" presId="urn:microsoft.com/office/officeart/2005/8/layout/default"/>
    <dgm:cxn modelId="{06979BA7-32C1-4DBB-A0A0-2A5ACE30549A}" type="presParOf" srcId="{7429B65F-EA81-4E3D-B743-85BB0B8DD3B2}" destId="{C4155FE6-6D0D-4892-BCED-38176F2E0D19}" srcOrd="9" destOrd="0" presId="urn:microsoft.com/office/officeart/2005/8/layout/default"/>
    <dgm:cxn modelId="{A989D714-A9D9-40B7-BD20-49457DC5532B}" type="presParOf" srcId="{7429B65F-EA81-4E3D-B743-85BB0B8DD3B2}" destId="{94DAE199-F0A5-4FDE-9BED-E2D91F962661}" srcOrd="10" destOrd="0" presId="urn:microsoft.com/office/officeart/2005/8/layout/default"/>
    <dgm:cxn modelId="{6E3C8F8F-ED8E-4740-B550-FBAAB4C8A169}" type="presParOf" srcId="{7429B65F-EA81-4E3D-B743-85BB0B8DD3B2}" destId="{4F19DC93-8C6B-4BE3-9602-D11616C76117}" srcOrd="11" destOrd="0" presId="urn:microsoft.com/office/officeart/2005/8/layout/default"/>
    <dgm:cxn modelId="{EFD14A04-8CB5-428D-ACD0-C97CB796E31A}" type="presParOf" srcId="{7429B65F-EA81-4E3D-B743-85BB0B8DD3B2}" destId="{C473E425-C11B-417C-BC7B-92905987B32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7EC8D5-58C4-46C5-96DC-F3271D8EA83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B908F41-1AB7-438D-93C5-66C33B98F734}">
      <dgm:prSet/>
      <dgm:spPr/>
      <dgm:t>
        <a:bodyPr/>
        <a:lstStyle/>
        <a:p>
          <a:r>
            <a:rPr lang="en-US" dirty="0"/>
            <a:t>When Alzheimer's is suspected, is </a:t>
          </a:r>
          <a:r>
            <a:rPr lang="en-US" dirty="0" err="1"/>
            <a:t>is</a:t>
          </a:r>
          <a:r>
            <a:rPr lang="en-US" dirty="0"/>
            <a:t> important to have a </a:t>
          </a:r>
          <a:r>
            <a:rPr lang="en-US" b="1" u="sng" dirty="0"/>
            <a:t>baseline</a:t>
          </a:r>
          <a:r>
            <a:rPr lang="en-US" dirty="0"/>
            <a:t> (starting point) so it can be used for comparison when changes start to appear.</a:t>
          </a:r>
        </a:p>
      </dgm:t>
    </dgm:pt>
    <dgm:pt modelId="{24DEA63B-2EA3-4E09-B179-7B187473D924}" type="parTrans" cxnId="{B9B4FAC8-CFE4-4447-827C-1433964A1DB2}">
      <dgm:prSet/>
      <dgm:spPr/>
      <dgm:t>
        <a:bodyPr/>
        <a:lstStyle/>
        <a:p>
          <a:endParaRPr lang="en-US"/>
        </a:p>
      </dgm:t>
    </dgm:pt>
    <dgm:pt modelId="{97191D81-5C19-4CDD-BFDD-E542DCE06ECE}" type="sibTrans" cxnId="{B9B4FAC8-CFE4-4447-827C-1433964A1DB2}">
      <dgm:prSet/>
      <dgm:spPr/>
      <dgm:t>
        <a:bodyPr/>
        <a:lstStyle/>
        <a:p>
          <a:endParaRPr lang="en-US"/>
        </a:p>
      </dgm:t>
    </dgm:pt>
    <dgm:pt modelId="{3B2F222D-1145-47D6-98CD-FB9A5C22B67D}">
      <dgm:prSet/>
      <dgm:spPr/>
      <dgm:t>
        <a:bodyPr/>
        <a:lstStyle/>
        <a:p>
          <a:r>
            <a:rPr lang="en-US" dirty="0"/>
            <a:t>Experts recommend a person with Down syndrome have a </a:t>
          </a:r>
          <a:r>
            <a:rPr lang="en-US" b="0" dirty="0"/>
            <a:t>Baseline assessment at </a:t>
          </a:r>
          <a:r>
            <a:rPr lang="en-US" b="1" u="sng" dirty="0"/>
            <a:t>age 35</a:t>
          </a:r>
          <a:endParaRPr lang="en-US" u="sng" dirty="0"/>
        </a:p>
      </dgm:t>
    </dgm:pt>
    <dgm:pt modelId="{30E99E74-1659-43B4-83B4-E04FBA9FBC26}" type="parTrans" cxnId="{E60A0121-C775-47A6-AC83-6C228A9F8EE2}">
      <dgm:prSet/>
      <dgm:spPr/>
      <dgm:t>
        <a:bodyPr/>
        <a:lstStyle/>
        <a:p>
          <a:endParaRPr lang="en-US"/>
        </a:p>
      </dgm:t>
    </dgm:pt>
    <dgm:pt modelId="{2F42C6E8-580A-4573-B19A-C48782755941}" type="sibTrans" cxnId="{E60A0121-C775-47A6-AC83-6C228A9F8EE2}">
      <dgm:prSet/>
      <dgm:spPr/>
      <dgm:t>
        <a:bodyPr/>
        <a:lstStyle/>
        <a:p>
          <a:endParaRPr lang="en-US"/>
        </a:p>
      </dgm:t>
    </dgm:pt>
    <dgm:pt modelId="{81F751B0-B821-48CA-823E-10D1C583D5FB}" type="pres">
      <dgm:prSet presAssocID="{2E7EC8D5-58C4-46C5-96DC-F3271D8EA833}" presName="linear" presStyleCnt="0">
        <dgm:presLayoutVars>
          <dgm:animLvl val="lvl"/>
          <dgm:resizeHandles val="exact"/>
        </dgm:presLayoutVars>
      </dgm:prSet>
      <dgm:spPr/>
    </dgm:pt>
    <dgm:pt modelId="{B05758C6-7FA8-4B6C-A6DB-7E4F30972F92}" type="pres">
      <dgm:prSet presAssocID="{9B908F41-1AB7-438D-93C5-66C33B98F734}" presName="parentText" presStyleLbl="node1" presStyleIdx="0" presStyleCnt="2">
        <dgm:presLayoutVars>
          <dgm:chMax val="0"/>
          <dgm:bulletEnabled val="1"/>
        </dgm:presLayoutVars>
      </dgm:prSet>
      <dgm:spPr/>
    </dgm:pt>
    <dgm:pt modelId="{80844025-209E-431C-A10B-B7ABD66EA2DE}" type="pres">
      <dgm:prSet presAssocID="{97191D81-5C19-4CDD-BFDD-E542DCE06ECE}" presName="spacer" presStyleCnt="0"/>
      <dgm:spPr/>
    </dgm:pt>
    <dgm:pt modelId="{F4314ED2-16BD-4B8A-8B45-A3957619D40F}" type="pres">
      <dgm:prSet presAssocID="{3B2F222D-1145-47D6-98CD-FB9A5C22B67D}" presName="parentText" presStyleLbl="node1" presStyleIdx="1" presStyleCnt="2">
        <dgm:presLayoutVars>
          <dgm:chMax val="0"/>
          <dgm:bulletEnabled val="1"/>
        </dgm:presLayoutVars>
      </dgm:prSet>
      <dgm:spPr/>
    </dgm:pt>
  </dgm:ptLst>
  <dgm:cxnLst>
    <dgm:cxn modelId="{E60A0121-C775-47A6-AC83-6C228A9F8EE2}" srcId="{2E7EC8D5-58C4-46C5-96DC-F3271D8EA833}" destId="{3B2F222D-1145-47D6-98CD-FB9A5C22B67D}" srcOrd="1" destOrd="0" parTransId="{30E99E74-1659-43B4-83B4-E04FBA9FBC26}" sibTransId="{2F42C6E8-580A-4573-B19A-C48782755941}"/>
    <dgm:cxn modelId="{EE74D92D-D0FA-4217-AA07-F39D47425FFA}" type="presOf" srcId="{9B908F41-1AB7-438D-93C5-66C33B98F734}" destId="{B05758C6-7FA8-4B6C-A6DB-7E4F30972F92}" srcOrd="0" destOrd="0" presId="urn:microsoft.com/office/officeart/2005/8/layout/vList2"/>
    <dgm:cxn modelId="{B9B4FAC8-CFE4-4447-827C-1433964A1DB2}" srcId="{2E7EC8D5-58C4-46C5-96DC-F3271D8EA833}" destId="{9B908F41-1AB7-438D-93C5-66C33B98F734}" srcOrd="0" destOrd="0" parTransId="{24DEA63B-2EA3-4E09-B179-7B187473D924}" sibTransId="{97191D81-5C19-4CDD-BFDD-E542DCE06ECE}"/>
    <dgm:cxn modelId="{647110C9-EAEE-470C-985F-5DCF6D2BB0D3}" type="presOf" srcId="{3B2F222D-1145-47D6-98CD-FB9A5C22B67D}" destId="{F4314ED2-16BD-4B8A-8B45-A3957619D40F}" srcOrd="0" destOrd="0" presId="urn:microsoft.com/office/officeart/2005/8/layout/vList2"/>
    <dgm:cxn modelId="{3F37D4F8-0964-4EE4-A41B-6FDBAA28C04E}" type="presOf" srcId="{2E7EC8D5-58C4-46C5-96DC-F3271D8EA833}" destId="{81F751B0-B821-48CA-823E-10D1C583D5FB}" srcOrd="0" destOrd="0" presId="urn:microsoft.com/office/officeart/2005/8/layout/vList2"/>
    <dgm:cxn modelId="{1D62BD9E-19E4-491B-BE76-D52AFD4C0D52}" type="presParOf" srcId="{81F751B0-B821-48CA-823E-10D1C583D5FB}" destId="{B05758C6-7FA8-4B6C-A6DB-7E4F30972F92}" srcOrd="0" destOrd="0" presId="urn:microsoft.com/office/officeart/2005/8/layout/vList2"/>
    <dgm:cxn modelId="{55B1F8E9-8299-4E65-B644-1760F57E6908}" type="presParOf" srcId="{81F751B0-B821-48CA-823E-10D1C583D5FB}" destId="{80844025-209E-431C-A10B-B7ABD66EA2DE}" srcOrd="1" destOrd="0" presId="urn:microsoft.com/office/officeart/2005/8/layout/vList2"/>
    <dgm:cxn modelId="{B60362E8-2292-4DA7-9B88-BAD5266B3D69}" type="presParOf" srcId="{81F751B0-B821-48CA-823E-10D1C583D5FB}" destId="{F4314ED2-16BD-4B8A-8B45-A3957619D4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954E8D-61A1-48B4-BB3B-CC89A11F628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EDE2D70-EE17-4534-90E9-6D7D8811D926}">
      <dgm:prSet custT="1"/>
      <dgm:spPr/>
      <dgm:t>
        <a:bodyPr/>
        <a:lstStyle/>
        <a:p>
          <a:r>
            <a:rPr lang="en-US" sz="3200" dirty="0"/>
            <a:t>Medical issues common to those with Down Syndrome:</a:t>
          </a:r>
        </a:p>
      </dgm:t>
    </dgm:pt>
    <dgm:pt modelId="{3D010332-7163-4A60-AF6E-92968C052AAC}" type="parTrans" cxnId="{56856D1B-F4EF-48F8-8BC7-DA95C7F8B015}">
      <dgm:prSet/>
      <dgm:spPr/>
      <dgm:t>
        <a:bodyPr/>
        <a:lstStyle/>
        <a:p>
          <a:endParaRPr lang="en-US"/>
        </a:p>
      </dgm:t>
    </dgm:pt>
    <dgm:pt modelId="{E2CC8BC1-7634-4B25-A319-093D2F0D7220}" type="sibTrans" cxnId="{56856D1B-F4EF-48F8-8BC7-DA95C7F8B015}">
      <dgm:prSet/>
      <dgm:spPr/>
      <dgm:t>
        <a:bodyPr/>
        <a:lstStyle/>
        <a:p>
          <a:endParaRPr lang="en-US"/>
        </a:p>
      </dgm:t>
    </dgm:pt>
    <dgm:pt modelId="{4B24EDF3-71DC-45DF-BD01-F2EF2215A703}">
      <dgm:prSet custT="1"/>
      <dgm:spPr/>
      <dgm:t>
        <a:bodyPr/>
        <a:lstStyle/>
        <a:p>
          <a:r>
            <a:rPr lang="en-US" sz="2800" dirty="0">
              <a:solidFill>
                <a:schemeClr val="bg1">
                  <a:lumMod val="85000"/>
                  <a:lumOff val="15000"/>
                </a:schemeClr>
              </a:solidFill>
            </a:rPr>
            <a:t>Early cataracts</a:t>
          </a:r>
        </a:p>
      </dgm:t>
    </dgm:pt>
    <dgm:pt modelId="{62D15D04-2DDA-4BFD-9B50-2EFC8162ABCB}" type="parTrans" cxnId="{C32CA321-24B8-4FAF-95DD-3F5616A8072C}">
      <dgm:prSet/>
      <dgm:spPr/>
      <dgm:t>
        <a:bodyPr/>
        <a:lstStyle/>
        <a:p>
          <a:endParaRPr lang="en-US"/>
        </a:p>
      </dgm:t>
    </dgm:pt>
    <dgm:pt modelId="{C40624C1-CAB0-499F-9BA6-B3317DB1A47E}" type="sibTrans" cxnId="{C32CA321-24B8-4FAF-95DD-3F5616A8072C}">
      <dgm:prSet/>
      <dgm:spPr/>
      <dgm:t>
        <a:bodyPr/>
        <a:lstStyle/>
        <a:p>
          <a:endParaRPr lang="en-US"/>
        </a:p>
      </dgm:t>
    </dgm:pt>
    <dgm:pt modelId="{0C928322-83E5-4EC1-BB68-E2BC7F799BE2}">
      <dgm:prSet custT="1"/>
      <dgm:spPr/>
      <dgm:t>
        <a:bodyPr/>
        <a:lstStyle/>
        <a:p>
          <a:r>
            <a:rPr lang="en-US" sz="2800" dirty="0">
              <a:solidFill>
                <a:schemeClr val="bg1">
                  <a:lumMod val="85000"/>
                  <a:lumOff val="15000"/>
                </a:schemeClr>
              </a:solidFill>
            </a:rPr>
            <a:t>Hearing loss- wax build up in the ear canal can impair hearing</a:t>
          </a:r>
        </a:p>
      </dgm:t>
    </dgm:pt>
    <dgm:pt modelId="{7BB6CE33-23CF-4F7C-A678-687F4771833B}" type="parTrans" cxnId="{07EBE1A2-C376-4DAE-BA3B-AC2A5F7D6B68}">
      <dgm:prSet/>
      <dgm:spPr/>
      <dgm:t>
        <a:bodyPr/>
        <a:lstStyle/>
        <a:p>
          <a:endParaRPr lang="en-US"/>
        </a:p>
      </dgm:t>
    </dgm:pt>
    <dgm:pt modelId="{109105DF-9FB8-47E6-AC74-BB4BD38BDD1A}" type="sibTrans" cxnId="{07EBE1A2-C376-4DAE-BA3B-AC2A5F7D6B68}">
      <dgm:prSet/>
      <dgm:spPr/>
      <dgm:t>
        <a:bodyPr/>
        <a:lstStyle/>
        <a:p>
          <a:endParaRPr lang="en-US"/>
        </a:p>
      </dgm:t>
    </dgm:pt>
    <dgm:pt modelId="{20C9863C-6DF1-4E9E-92F6-1FE631ADE032}">
      <dgm:prSet custT="1"/>
      <dgm:spPr/>
      <dgm:t>
        <a:bodyPr/>
        <a:lstStyle/>
        <a:p>
          <a:r>
            <a:rPr lang="en-US" sz="2800" dirty="0">
              <a:solidFill>
                <a:schemeClr val="bg1">
                  <a:lumMod val="85000"/>
                  <a:lumOff val="15000"/>
                </a:schemeClr>
              </a:solidFill>
            </a:rPr>
            <a:t>Hypothyroidism </a:t>
          </a:r>
        </a:p>
      </dgm:t>
    </dgm:pt>
    <dgm:pt modelId="{F9252ACA-19DE-43DD-929F-51544071277F}" type="parTrans" cxnId="{4337DCDC-1693-414A-B5B8-C00EA9308BC0}">
      <dgm:prSet/>
      <dgm:spPr/>
      <dgm:t>
        <a:bodyPr/>
        <a:lstStyle/>
        <a:p>
          <a:endParaRPr lang="en-US"/>
        </a:p>
      </dgm:t>
    </dgm:pt>
    <dgm:pt modelId="{ADDBD56E-8D32-4F42-A3BB-95EFAC7A2CA9}" type="sibTrans" cxnId="{4337DCDC-1693-414A-B5B8-C00EA9308BC0}">
      <dgm:prSet/>
      <dgm:spPr/>
      <dgm:t>
        <a:bodyPr/>
        <a:lstStyle/>
        <a:p>
          <a:endParaRPr lang="en-US"/>
        </a:p>
      </dgm:t>
    </dgm:pt>
    <dgm:pt modelId="{8AD73F08-C590-4BBA-8C63-5C956BBFBE99}">
      <dgm:prSet custT="1"/>
      <dgm:spPr/>
      <dgm:t>
        <a:bodyPr/>
        <a:lstStyle/>
        <a:p>
          <a:r>
            <a:rPr lang="en-US" sz="2800" dirty="0">
              <a:solidFill>
                <a:schemeClr val="bg1">
                  <a:lumMod val="85000"/>
                  <a:lumOff val="15000"/>
                </a:schemeClr>
              </a:solidFill>
            </a:rPr>
            <a:t>Sleep apnea    </a:t>
          </a:r>
        </a:p>
      </dgm:t>
    </dgm:pt>
    <dgm:pt modelId="{C90A3A68-9A9A-495D-BF9F-AA281DD6D732}" type="parTrans" cxnId="{D3E415B0-E7F7-46CC-89F8-9DCAA0536C87}">
      <dgm:prSet/>
      <dgm:spPr/>
      <dgm:t>
        <a:bodyPr/>
        <a:lstStyle/>
        <a:p>
          <a:endParaRPr lang="en-US"/>
        </a:p>
      </dgm:t>
    </dgm:pt>
    <dgm:pt modelId="{94F5D934-83C3-4056-A1ED-BD94653D4259}" type="sibTrans" cxnId="{D3E415B0-E7F7-46CC-89F8-9DCAA0536C87}">
      <dgm:prSet/>
      <dgm:spPr/>
      <dgm:t>
        <a:bodyPr/>
        <a:lstStyle/>
        <a:p>
          <a:endParaRPr lang="en-US"/>
        </a:p>
      </dgm:t>
    </dgm:pt>
    <dgm:pt modelId="{04C21C26-BFF8-4406-8247-43FACF803A2E}">
      <dgm:prSet custT="1"/>
      <dgm:spPr/>
      <dgm:t>
        <a:bodyPr/>
        <a:lstStyle/>
        <a:p>
          <a:r>
            <a:rPr lang="en-US" sz="2800" dirty="0">
              <a:solidFill>
                <a:schemeClr val="bg1">
                  <a:lumMod val="85000"/>
                  <a:lumOff val="15000"/>
                </a:schemeClr>
              </a:solidFill>
            </a:rPr>
            <a:t>Osteoarthritis and Osteoporosis</a:t>
          </a:r>
        </a:p>
      </dgm:t>
    </dgm:pt>
    <dgm:pt modelId="{D15F9175-C198-4D9F-AFCB-79EE75553EC8}" type="parTrans" cxnId="{F074E5A9-0BDD-4BAE-8FAD-58C1290DB3C5}">
      <dgm:prSet/>
      <dgm:spPr/>
      <dgm:t>
        <a:bodyPr/>
        <a:lstStyle/>
        <a:p>
          <a:endParaRPr lang="en-US"/>
        </a:p>
      </dgm:t>
    </dgm:pt>
    <dgm:pt modelId="{9492A5A8-346F-4338-B8B6-977962B055AA}" type="sibTrans" cxnId="{F074E5A9-0BDD-4BAE-8FAD-58C1290DB3C5}">
      <dgm:prSet/>
      <dgm:spPr/>
      <dgm:t>
        <a:bodyPr/>
        <a:lstStyle/>
        <a:p>
          <a:endParaRPr lang="en-US"/>
        </a:p>
      </dgm:t>
    </dgm:pt>
    <dgm:pt modelId="{AB10B674-9A52-48A3-811D-6B1C8D8D9594}">
      <dgm:prSet custT="1"/>
      <dgm:spPr/>
      <dgm:t>
        <a:bodyPr/>
        <a:lstStyle/>
        <a:p>
          <a:r>
            <a:rPr lang="en-US" sz="2800" dirty="0">
              <a:solidFill>
                <a:schemeClr val="bg1">
                  <a:lumMod val="85000"/>
                  <a:lumOff val="15000"/>
                </a:schemeClr>
              </a:solidFill>
            </a:rPr>
            <a:t>Celiac disease</a:t>
          </a:r>
        </a:p>
      </dgm:t>
    </dgm:pt>
    <dgm:pt modelId="{5C800C45-B7A5-4FEA-811D-C1395E676AC6}" type="parTrans" cxnId="{3171BC71-AD4D-4755-8FCF-912D979555D3}">
      <dgm:prSet/>
      <dgm:spPr/>
      <dgm:t>
        <a:bodyPr/>
        <a:lstStyle/>
        <a:p>
          <a:endParaRPr lang="en-US"/>
        </a:p>
      </dgm:t>
    </dgm:pt>
    <dgm:pt modelId="{79CAA0CC-20FC-4A4C-9D1C-46DDF82B24D5}" type="sibTrans" cxnId="{3171BC71-AD4D-4755-8FCF-912D979555D3}">
      <dgm:prSet/>
      <dgm:spPr/>
      <dgm:t>
        <a:bodyPr/>
        <a:lstStyle/>
        <a:p>
          <a:endParaRPr lang="en-US"/>
        </a:p>
      </dgm:t>
    </dgm:pt>
    <dgm:pt modelId="{A8657707-E448-4FD4-B07C-F613AF6F70E2}" type="pres">
      <dgm:prSet presAssocID="{B8954E8D-61A1-48B4-BB3B-CC89A11F628E}" presName="linear" presStyleCnt="0">
        <dgm:presLayoutVars>
          <dgm:animLvl val="lvl"/>
          <dgm:resizeHandles val="exact"/>
        </dgm:presLayoutVars>
      </dgm:prSet>
      <dgm:spPr/>
    </dgm:pt>
    <dgm:pt modelId="{9A0529BD-8602-4FF1-852B-0EFA0F006E00}" type="pres">
      <dgm:prSet presAssocID="{CEDE2D70-EE17-4534-90E9-6D7D8811D926}" presName="parentText" presStyleLbl="node1" presStyleIdx="0" presStyleCnt="1" custLinFactNeighborY="-9100">
        <dgm:presLayoutVars>
          <dgm:chMax val="0"/>
          <dgm:bulletEnabled val="1"/>
        </dgm:presLayoutVars>
      </dgm:prSet>
      <dgm:spPr/>
    </dgm:pt>
    <dgm:pt modelId="{A8C832FA-EBA5-438C-96C7-F3CE95B186DE}" type="pres">
      <dgm:prSet presAssocID="{CEDE2D70-EE17-4534-90E9-6D7D8811D926}" presName="childText" presStyleLbl="revTx" presStyleIdx="0" presStyleCnt="1">
        <dgm:presLayoutVars>
          <dgm:bulletEnabled val="1"/>
        </dgm:presLayoutVars>
      </dgm:prSet>
      <dgm:spPr/>
    </dgm:pt>
  </dgm:ptLst>
  <dgm:cxnLst>
    <dgm:cxn modelId="{CB4F4C0F-C535-4249-9C9F-09AA330472EA}" type="presOf" srcId="{AB10B674-9A52-48A3-811D-6B1C8D8D9594}" destId="{A8C832FA-EBA5-438C-96C7-F3CE95B186DE}" srcOrd="0" destOrd="5" presId="urn:microsoft.com/office/officeart/2005/8/layout/vList2"/>
    <dgm:cxn modelId="{56856D1B-F4EF-48F8-8BC7-DA95C7F8B015}" srcId="{B8954E8D-61A1-48B4-BB3B-CC89A11F628E}" destId="{CEDE2D70-EE17-4534-90E9-6D7D8811D926}" srcOrd="0" destOrd="0" parTransId="{3D010332-7163-4A60-AF6E-92968C052AAC}" sibTransId="{E2CC8BC1-7634-4B25-A319-093D2F0D7220}"/>
    <dgm:cxn modelId="{F5BBC31F-E01A-4D7E-835C-B73CDAD13B22}" type="presOf" srcId="{CEDE2D70-EE17-4534-90E9-6D7D8811D926}" destId="{9A0529BD-8602-4FF1-852B-0EFA0F006E00}" srcOrd="0" destOrd="0" presId="urn:microsoft.com/office/officeart/2005/8/layout/vList2"/>
    <dgm:cxn modelId="{C32CA321-24B8-4FAF-95DD-3F5616A8072C}" srcId="{CEDE2D70-EE17-4534-90E9-6D7D8811D926}" destId="{4B24EDF3-71DC-45DF-BD01-F2EF2215A703}" srcOrd="0" destOrd="0" parTransId="{62D15D04-2DDA-4BFD-9B50-2EFC8162ABCB}" sibTransId="{C40624C1-CAB0-499F-9BA6-B3317DB1A47E}"/>
    <dgm:cxn modelId="{D57B0360-5A1F-417F-9C53-4ABCB13E501D}" type="presOf" srcId="{4B24EDF3-71DC-45DF-BD01-F2EF2215A703}" destId="{A8C832FA-EBA5-438C-96C7-F3CE95B186DE}" srcOrd="0" destOrd="0" presId="urn:microsoft.com/office/officeart/2005/8/layout/vList2"/>
    <dgm:cxn modelId="{840BAD4B-5977-44BE-9357-A92D29D3FC06}" type="presOf" srcId="{8AD73F08-C590-4BBA-8C63-5C956BBFBE99}" destId="{A8C832FA-EBA5-438C-96C7-F3CE95B186DE}" srcOrd="0" destOrd="3" presId="urn:microsoft.com/office/officeart/2005/8/layout/vList2"/>
    <dgm:cxn modelId="{3171BC71-AD4D-4755-8FCF-912D979555D3}" srcId="{CEDE2D70-EE17-4534-90E9-6D7D8811D926}" destId="{AB10B674-9A52-48A3-811D-6B1C8D8D9594}" srcOrd="5" destOrd="0" parTransId="{5C800C45-B7A5-4FEA-811D-C1395E676AC6}" sibTransId="{79CAA0CC-20FC-4A4C-9D1C-46DDF82B24D5}"/>
    <dgm:cxn modelId="{1B76825A-0D77-4047-B02B-0B52A132805E}" type="presOf" srcId="{04C21C26-BFF8-4406-8247-43FACF803A2E}" destId="{A8C832FA-EBA5-438C-96C7-F3CE95B186DE}" srcOrd="0" destOrd="4" presId="urn:microsoft.com/office/officeart/2005/8/layout/vList2"/>
    <dgm:cxn modelId="{8750C784-EF55-417C-85BF-CA51B591F603}" type="presOf" srcId="{B8954E8D-61A1-48B4-BB3B-CC89A11F628E}" destId="{A8657707-E448-4FD4-B07C-F613AF6F70E2}" srcOrd="0" destOrd="0" presId="urn:microsoft.com/office/officeart/2005/8/layout/vList2"/>
    <dgm:cxn modelId="{07EBE1A2-C376-4DAE-BA3B-AC2A5F7D6B68}" srcId="{CEDE2D70-EE17-4534-90E9-6D7D8811D926}" destId="{0C928322-83E5-4EC1-BB68-E2BC7F799BE2}" srcOrd="1" destOrd="0" parTransId="{7BB6CE33-23CF-4F7C-A678-687F4771833B}" sibTransId="{109105DF-9FB8-47E6-AC74-BB4BD38BDD1A}"/>
    <dgm:cxn modelId="{F074E5A9-0BDD-4BAE-8FAD-58C1290DB3C5}" srcId="{CEDE2D70-EE17-4534-90E9-6D7D8811D926}" destId="{04C21C26-BFF8-4406-8247-43FACF803A2E}" srcOrd="4" destOrd="0" parTransId="{D15F9175-C198-4D9F-AFCB-79EE75553EC8}" sibTransId="{9492A5A8-346F-4338-B8B6-977962B055AA}"/>
    <dgm:cxn modelId="{D3E415B0-E7F7-46CC-89F8-9DCAA0536C87}" srcId="{CEDE2D70-EE17-4534-90E9-6D7D8811D926}" destId="{8AD73F08-C590-4BBA-8C63-5C956BBFBE99}" srcOrd="3" destOrd="0" parTransId="{C90A3A68-9A9A-495D-BF9F-AA281DD6D732}" sibTransId="{94F5D934-83C3-4056-A1ED-BD94653D4259}"/>
    <dgm:cxn modelId="{3B5259C7-562C-4A05-B144-9C43316C1B05}" type="presOf" srcId="{20C9863C-6DF1-4E9E-92F6-1FE631ADE032}" destId="{A8C832FA-EBA5-438C-96C7-F3CE95B186DE}" srcOrd="0" destOrd="2" presId="urn:microsoft.com/office/officeart/2005/8/layout/vList2"/>
    <dgm:cxn modelId="{8DEEC2CA-90CD-411A-8EC6-C8C8A950193B}" type="presOf" srcId="{0C928322-83E5-4EC1-BB68-E2BC7F799BE2}" destId="{A8C832FA-EBA5-438C-96C7-F3CE95B186DE}" srcOrd="0" destOrd="1" presId="urn:microsoft.com/office/officeart/2005/8/layout/vList2"/>
    <dgm:cxn modelId="{4337DCDC-1693-414A-B5B8-C00EA9308BC0}" srcId="{CEDE2D70-EE17-4534-90E9-6D7D8811D926}" destId="{20C9863C-6DF1-4E9E-92F6-1FE631ADE032}" srcOrd="2" destOrd="0" parTransId="{F9252ACA-19DE-43DD-929F-51544071277F}" sibTransId="{ADDBD56E-8D32-4F42-A3BB-95EFAC7A2CA9}"/>
    <dgm:cxn modelId="{E6974C41-67F6-482C-B29B-3D4722E4A03D}" type="presParOf" srcId="{A8657707-E448-4FD4-B07C-F613AF6F70E2}" destId="{9A0529BD-8602-4FF1-852B-0EFA0F006E00}" srcOrd="0" destOrd="0" presId="urn:microsoft.com/office/officeart/2005/8/layout/vList2"/>
    <dgm:cxn modelId="{FD1E15F6-0022-4CAA-B715-F8F3004CB5D2}" type="presParOf" srcId="{A8657707-E448-4FD4-B07C-F613AF6F70E2}" destId="{A8C832FA-EBA5-438C-96C7-F3CE95B186D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903D04-D6E6-4C9B-BAA3-07BBAE715918}"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D650D49-BF82-4E42-8B7D-74662CD281D8}">
      <dgm:prSet/>
      <dgm:spPr/>
      <dgm:t>
        <a:bodyPr/>
        <a:lstStyle/>
        <a:p>
          <a:r>
            <a:rPr lang="en-US" b="1" u="sng" dirty="0"/>
            <a:t>Trauma</a:t>
          </a:r>
          <a:r>
            <a:rPr lang="en-US" dirty="0"/>
            <a:t> is a deeply distressing or disturbing experience, or a series of negative experiences. </a:t>
          </a:r>
        </a:p>
      </dgm:t>
    </dgm:pt>
    <dgm:pt modelId="{419C2DE8-882B-4C6C-813D-2A95FCD26991}" type="parTrans" cxnId="{93000864-CFBA-498F-A292-D3A24930BCC2}">
      <dgm:prSet/>
      <dgm:spPr/>
      <dgm:t>
        <a:bodyPr/>
        <a:lstStyle/>
        <a:p>
          <a:endParaRPr lang="en-US"/>
        </a:p>
      </dgm:t>
    </dgm:pt>
    <dgm:pt modelId="{1DE448DE-D7D3-48D2-AE63-C4BD8A0EC4FF}" type="sibTrans" cxnId="{93000864-CFBA-498F-A292-D3A24930BCC2}">
      <dgm:prSet/>
      <dgm:spPr/>
      <dgm:t>
        <a:bodyPr/>
        <a:lstStyle/>
        <a:p>
          <a:endParaRPr lang="en-US"/>
        </a:p>
      </dgm:t>
    </dgm:pt>
    <dgm:pt modelId="{F74D92BC-D855-40D1-84D3-32AD667523C1}">
      <dgm:prSet/>
      <dgm:spPr/>
      <dgm:t>
        <a:bodyPr/>
        <a:lstStyle/>
        <a:p>
          <a:r>
            <a:rPr lang="en-US" dirty="0"/>
            <a:t>Traumatic stress induces intense and long-lasting </a:t>
          </a:r>
          <a:r>
            <a:rPr lang="en-US" b="1" u="sng" dirty="0"/>
            <a:t>physical </a:t>
          </a:r>
          <a:r>
            <a:rPr lang="en-US" dirty="0"/>
            <a:t>and </a:t>
          </a:r>
          <a:r>
            <a:rPr lang="en-US" b="1" u="sng" dirty="0"/>
            <a:t>emotional</a:t>
          </a:r>
          <a:r>
            <a:rPr lang="en-US" dirty="0"/>
            <a:t> responses.</a:t>
          </a:r>
        </a:p>
      </dgm:t>
    </dgm:pt>
    <dgm:pt modelId="{A53BAFBC-25CF-464F-AC88-23123AE04C72}" type="parTrans" cxnId="{B50B8FC1-8F53-452E-8CA4-18D35A32F85B}">
      <dgm:prSet/>
      <dgm:spPr/>
      <dgm:t>
        <a:bodyPr/>
        <a:lstStyle/>
        <a:p>
          <a:endParaRPr lang="en-US"/>
        </a:p>
      </dgm:t>
    </dgm:pt>
    <dgm:pt modelId="{748E8C47-39DD-4ED1-9F22-D678B1334B02}" type="sibTrans" cxnId="{B50B8FC1-8F53-452E-8CA4-18D35A32F85B}">
      <dgm:prSet/>
      <dgm:spPr/>
      <dgm:t>
        <a:bodyPr/>
        <a:lstStyle/>
        <a:p>
          <a:endParaRPr lang="en-US"/>
        </a:p>
      </dgm:t>
    </dgm:pt>
    <dgm:pt modelId="{01F04B37-7A2E-401D-A56C-36EDC574AEB6}" type="pres">
      <dgm:prSet presAssocID="{48903D04-D6E6-4C9B-BAA3-07BBAE715918}" presName="hierChild1" presStyleCnt="0">
        <dgm:presLayoutVars>
          <dgm:chPref val="1"/>
          <dgm:dir/>
          <dgm:animOne val="branch"/>
          <dgm:animLvl val="lvl"/>
          <dgm:resizeHandles/>
        </dgm:presLayoutVars>
      </dgm:prSet>
      <dgm:spPr/>
    </dgm:pt>
    <dgm:pt modelId="{8C73726A-4DCD-40C0-96AA-8B2CC3777D8F}" type="pres">
      <dgm:prSet presAssocID="{7D650D49-BF82-4E42-8B7D-74662CD281D8}" presName="hierRoot1" presStyleCnt="0"/>
      <dgm:spPr/>
    </dgm:pt>
    <dgm:pt modelId="{482641F4-790F-41F2-A53C-92438A0BCD34}" type="pres">
      <dgm:prSet presAssocID="{7D650D49-BF82-4E42-8B7D-74662CD281D8}" presName="composite" presStyleCnt="0"/>
      <dgm:spPr/>
    </dgm:pt>
    <dgm:pt modelId="{1E99553C-D33C-4360-9C49-3E56F6C2C9B7}" type="pres">
      <dgm:prSet presAssocID="{7D650D49-BF82-4E42-8B7D-74662CD281D8}" presName="background" presStyleLbl="node0" presStyleIdx="0" presStyleCnt="2"/>
      <dgm:spPr/>
    </dgm:pt>
    <dgm:pt modelId="{22D59A8D-BA40-4073-BEAE-B4C4695E9E8A}" type="pres">
      <dgm:prSet presAssocID="{7D650D49-BF82-4E42-8B7D-74662CD281D8}" presName="text" presStyleLbl="fgAcc0" presStyleIdx="0" presStyleCnt="2">
        <dgm:presLayoutVars>
          <dgm:chPref val="3"/>
        </dgm:presLayoutVars>
      </dgm:prSet>
      <dgm:spPr/>
    </dgm:pt>
    <dgm:pt modelId="{A724CD19-0B29-45B1-A868-53CE56BAD4D1}" type="pres">
      <dgm:prSet presAssocID="{7D650D49-BF82-4E42-8B7D-74662CD281D8}" presName="hierChild2" presStyleCnt="0"/>
      <dgm:spPr/>
    </dgm:pt>
    <dgm:pt modelId="{24D443A0-D883-46B7-A6CD-93399DE58270}" type="pres">
      <dgm:prSet presAssocID="{F74D92BC-D855-40D1-84D3-32AD667523C1}" presName="hierRoot1" presStyleCnt="0"/>
      <dgm:spPr/>
    </dgm:pt>
    <dgm:pt modelId="{A687C8B2-2D1F-4262-A712-2989572A7D29}" type="pres">
      <dgm:prSet presAssocID="{F74D92BC-D855-40D1-84D3-32AD667523C1}" presName="composite" presStyleCnt="0"/>
      <dgm:spPr/>
    </dgm:pt>
    <dgm:pt modelId="{B64EB3A2-5A3B-40A9-B078-A0A58126D97E}" type="pres">
      <dgm:prSet presAssocID="{F74D92BC-D855-40D1-84D3-32AD667523C1}" presName="background" presStyleLbl="node0" presStyleIdx="1" presStyleCnt="2"/>
      <dgm:spPr/>
    </dgm:pt>
    <dgm:pt modelId="{AE107026-4AA2-437D-8C6F-CCC5CA51F05B}" type="pres">
      <dgm:prSet presAssocID="{F74D92BC-D855-40D1-84D3-32AD667523C1}" presName="text" presStyleLbl="fgAcc0" presStyleIdx="1" presStyleCnt="2">
        <dgm:presLayoutVars>
          <dgm:chPref val="3"/>
        </dgm:presLayoutVars>
      </dgm:prSet>
      <dgm:spPr/>
    </dgm:pt>
    <dgm:pt modelId="{E1150995-7605-462D-AE41-8FC93506BA22}" type="pres">
      <dgm:prSet presAssocID="{F74D92BC-D855-40D1-84D3-32AD667523C1}" presName="hierChild2" presStyleCnt="0"/>
      <dgm:spPr/>
    </dgm:pt>
  </dgm:ptLst>
  <dgm:cxnLst>
    <dgm:cxn modelId="{93000864-CFBA-498F-A292-D3A24930BCC2}" srcId="{48903D04-D6E6-4C9B-BAA3-07BBAE715918}" destId="{7D650D49-BF82-4E42-8B7D-74662CD281D8}" srcOrd="0" destOrd="0" parTransId="{419C2DE8-882B-4C6C-813D-2A95FCD26991}" sibTransId="{1DE448DE-D7D3-48D2-AE63-C4BD8A0EC4FF}"/>
    <dgm:cxn modelId="{9499E69B-38A8-40DC-B7E1-F9B0540FF21B}" type="presOf" srcId="{48903D04-D6E6-4C9B-BAA3-07BBAE715918}" destId="{01F04B37-7A2E-401D-A56C-36EDC574AEB6}" srcOrd="0" destOrd="0" presId="urn:microsoft.com/office/officeart/2005/8/layout/hierarchy1"/>
    <dgm:cxn modelId="{3345B9AF-9B9A-419E-A2F6-C751124FE304}" type="presOf" srcId="{F74D92BC-D855-40D1-84D3-32AD667523C1}" destId="{AE107026-4AA2-437D-8C6F-CCC5CA51F05B}" srcOrd="0" destOrd="0" presId="urn:microsoft.com/office/officeart/2005/8/layout/hierarchy1"/>
    <dgm:cxn modelId="{B50B8FC1-8F53-452E-8CA4-18D35A32F85B}" srcId="{48903D04-D6E6-4C9B-BAA3-07BBAE715918}" destId="{F74D92BC-D855-40D1-84D3-32AD667523C1}" srcOrd="1" destOrd="0" parTransId="{A53BAFBC-25CF-464F-AC88-23123AE04C72}" sibTransId="{748E8C47-39DD-4ED1-9F22-D678B1334B02}"/>
    <dgm:cxn modelId="{3B7658DA-580D-4C14-93BA-63D781C94592}" type="presOf" srcId="{7D650D49-BF82-4E42-8B7D-74662CD281D8}" destId="{22D59A8D-BA40-4073-BEAE-B4C4695E9E8A}" srcOrd="0" destOrd="0" presId="urn:microsoft.com/office/officeart/2005/8/layout/hierarchy1"/>
    <dgm:cxn modelId="{0A79AFE8-7093-4391-B5C5-E02A53D7CCFD}" type="presParOf" srcId="{01F04B37-7A2E-401D-A56C-36EDC574AEB6}" destId="{8C73726A-4DCD-40C0-96AA-8B2CC3777D8F}" srcOrd="0" destOrd="0" presId="urn:microsoft.com/office/officeart/2005/8/layout/hierarchy1"/>
    <dgm:cxn modelId="{414AA28B-C8D4-462C-AE89-BED4398C6FBF}" type="presParOf" srcId="{8C73726A-4DCD-40C0-96AA-8B2CC3777D8F}" destId="{482641F4-790F-41F2-A53C-92438A0BCD34}" srcOrd="0" destOrd="0" presId="urn:microsoft.com/office/officeart/2005/8/layout/hierarchy1"/>
    <dgm:cxn modelId="{B1D0410A-4F96-486B-B9BF-075514350BB8}" type="presParOf" srcId="{482641F4-790F-41F2-A53C-92438A0BCD34}" destId="{1E99553C-D33C-4360-9C49-3E56F6C2C9B7}" srcOrd="0" destOrd="0" presId="urn:microsoft.com/office/officeart/2005/8/layout/hierarchy1"/>
    <dgm:cxn modelId="{D3B6D3A3-4BF6-46F4-8D9A-A8AC7A3700FF}" type="presParOf" srcId="{482641F4-790F-41F2-A53C-92438A0BCD34}" destId="{22D59A8D-BA40-4073-BEAE-B4C4695E9E8A}" srcOrd="1" destOrd="0" presId="urn:microsoft.com/office/officeart/2005/8/layout/hierarchy1"/>
    <dgm:cxn modelId="{428D5502-18D0-4B6B-975D-43A463271186}" type="presParOf" srcId="{8C73726A-4DCD-40C0-96AA-8B2CC3777D8F}" destId="{A724CD19-0B29-45B1-A868-53CE56BAD4D1}" srcOrd="1" destOrd="0" presId="urn:microsoft.com/office/officeart/2005/8/layout/hierarchy1"/>
    <dgm:cxn modelId="{50AE9169-BFFB-417F-9CC6-7A44FDE0D3D0}" type="presParOf" srcId="{01F04B37-7A2E-401D-A56C-36EDC574AEB6}" destId="{24D443A0-D883-46B7-A6CD-93399DE58270}" srcOrd="1" destOrd="0" presId="urn:microsoft.com/office/officeart/2005/8/layout/hierarchy1"/>
    <dgm:cxn modelId="{209DC88C-3A41-417E-BF98-7D94B578EDEE}" type="presParOf" srcId="{24D443A0-D883-46B7-A6CD-93399DE58270}" destId="{A687C8B2-2D1F-4262-A712-2989572A7D29}" srcOrd="0" destOrd="0" presId="urn:microsoft.com/office/officeart/2005/8/layout/hierarchy1"/>
    <dgm:cxn modelId="{2CF719DB-0F3D-4424-ADA4-2B791E7FCFB5}" type="presParOf" srcId="{A687C8B2-2D1F-4262-A712-2989572A7D29}" destId="{B64EB3A2-5A3B-40A9-B078-A0A58126D97E}" srcOrd="0" destOrd="0" presId="urn:microsoft.com/office/officeart/2005/8/layout/hierarchy1"/>
    <dgm:cxn modelId="{7D947060-43CD-4393-8BD8-FFBD4B09BE3F}" type="presParOf" srcId="{A687C8B2-2D1F-4262-A712-2989572A7D29}" destId="{AE107026-4AA2-437D-8C6F-CCC5CA51F05B}" srcOrd="1" destOrd="0" presId="urn:microsoft.com/office/officeart/2005/8/layout/hierarchy1"/>
    <dgm:cxn modelId="{9D2ED0D9-F944-4965-9F1F-880745C81FC1}" type="presParOf" srcId="{24D443A0-D883-46B7-A6CD-93399DE58270}" destId="{E1150995-7605-462D-AE41-8FC93506BA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6EFDCD-4F2F-4898-A49F-85019EB0D82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760A040-C648-4666-B57F-37D3D1F72EF4}">
      <dgm:prSet custT="1"/>
      <dgm:spPr/>
      <dgm:t>
        <a:bodyPr/>
        <a:lstStyle/>
        <a:p>
          <a:r>
            <a:rPr lang="en-US" sz="4000" b="1" dirty="0"/>
            <a:t>Abuse</a:t>
          </a:r>
          <a:endParaRPr lang="en-US" sz="4000" dirty="0"/>
        </a:p>
      </dgm:t>
    </dgm:pt>
    <dgm:pt modelId="{7068BC04-C522-4311-8923-6DC5AC44F64B}" type="parTrans" cxnId="{04615A25-7E24-401B-8946-C4EA9263446E}">
      <dgm:prSet/>
      <dgm:spPr/>
      <dgm:t>
        <a:bodyPr/>
        <a:lstStyle/>
        <a:p>
          <a:endParaRPr lang="en-US"/>
        </a:p>
      </dgm:t>
    </dgm:pt>
    <dgm:pt modelId="{9E20E66C-1AA6-4668-B15B-25813B4D9A13}" type="sibTrans" cxnId="{04615A25-7E24-401B-8946-C4EA9263446E}">
      <dgm:prSet/>
      <dgm:spPr/>
      <dgm:t>
        <a:bodyPr/>
        <a:lstStyle/>
        <a:p>
          <a:endParaRPr lang="en-US"/>
        </a:p>
      </dgm:t>
    </dgm:pt>
    <dgm:pt modelId="{2433905F-5F1D-42D4-A29B-CC2ED51FDD7F}">
      <dgm:prSet custT="1"/>
      <dgm:spPr/>
      <dgm:t>
        <a:bodyPr/>
        <a:lstStyle/>
        <a:p>
          <a:r>
            <a:rPr lang="en-US" sz="4400" b="1" dirty="0"/>
            <a:t>Neglect</a:t>
          </a:r>
          <a:endParaRPr lang="en-US" sz="4400" dirty="0"/>
        </a:p>
      </dgm:t>
    </dgm:pt>
    <dgm:pt modelId="{1EE8BB33-7B03-4FBA-BE4E-8298B0C1503F}" type="parTrans" cxnId="{D411B368-E29B-40A7-8D6F-B776DC878120}">
      <dgm:prSet/>
      <dgm:spPr/>
      <dgm:t>
        <a:bodyPr/>
        <a:lstStyle/>
        <a:p>
          <a:endParaRPr lang="en-US"/>
        </a:p>
      </dgm:t>
    </dgm:pt>
    <dgm:pt modelId="{10B3E155-D96A-422E-8684-B307E9156B80}" type="sibTrans" cxnId="{D411B368-E29B-40A7-8D6F-B776DC878120}">
      <dgm:prSet/>
      <dgm:spPr/>
      <dgm:t>
        <a:bodyPr/>
        <a:lstStyle/>
        <a:p>
          <a:endParaRPr lang="en-US"/>
        </a:p>
      </dgm:t>
    </dgm:pt>
    <dgm:pt modelId="{089816EC-2672-4F09-9A7D-A45C93A95769}">
      <dgm:prSet custT="1"/>
      <dgm:spPr/>
      <dgm:t>
        <a:bodyPr/>
        <a:lstStyle/>
        <a:p>
          <a:r>
            <a:rPr lang="en-US" sz="4400" b="1" dirty="0"/>
            <a:t>exploitation</a:t>
          </a:r>
          <a:endParaRPr lang="en-US" sz="4400" dirty="0"/>
        </a:p>
      </dgm:t>
    </dgm:pt>
    <dgm:pt modelId="{B6F3E0A0-9B0A-4044-BF4D-893B30A3892A}" type="parTrans" cxnId="{7D4C0152-C7E7-4C92-B723-E3B7CB1E326A}">
      <dgm:prSet/>
      <dgm:spPr/>
      <dgm:t>
        <a:bodyPr/>
        <a:lstStyle/>
        <a:p>
          <a:endParaRPr lang="en-US"/>
        </a:p>
      </dgm:t>
    </dgm:pt>
    <dgm:pt modelId="{B53ED6F3-8901-46D0-B7D0-1496630829FE}" type="sibTrans" cxnId="{7D4C0152-C7E7-4C92-B723-E3B7CB1E326A}">
      <dgm:prSet/>
      <dgm:spPr/>
      <dgm:t>
        <a:bodyPr/>
        <a:lstStyle/>
        <a:p>
          <a:endParaRPr lang="en-US"/>
        </a:p>
      </dgm:t>
    </dgm:pt>
    <dgm:pt modelId="{884C4F27-9651-49BE-A285-A29A2360402B}" type="pres">
      <dgm:prSet presAssocID="{FB6EFDCD-4F2F-4898-A49F-85019EB0D824}" presName="linear" presStyleCnt="0">
        <dgm:presLayoutVars>
          <dgm:animLvl val="lvl"/>
          <dgm:resizeHandles val="exact"/>
        </dgm:presLayoutVars>
      </dgm:prSet>
      <dgm:spPr/>
    </dgm:pt>
    <dgm:pt modelId="{B2183FD2-FF9A-4CBE-86EA-00D6DC2FDE35}" type="pres">
      <dgm:prSet presAssocID="{5760A040-C648-4666-B57F-37D3D1F72EF4}" presName="parentText" presStyleLbl="node1" presStyleIdx="0" presStyleCnt="3">
        <dgm:presLayoutVars>
          <dgm:chMax val="0"/>
          <dgm:bulletEnabled val="1"/>
        </dgm:presLayoutVars>
      </dgm:prSet>
      <dgm:spPr/>
    </dgm:pt>
    <dgm:pt modelId="{261DFCF7-EAA4-4FA7-8DDD-4997AD88CB79}" type="pres">
      <dgm:prSet presAssocID="{9E20E66C-1AA6-4668-B15B-25813B4D9A13}" presName="spacer" presStyleCnt="0"/>
      <dgm:spPr/>
    </dgm:pt>
    <dgm:pt modelId="{CDF5EDFD-4186-4BE3-BF85-19444FC57D15}" type="pres">
      <dgm:prSet presAssocID="{2433905F-5F1D-42D4-A29B-CC2ED51FDD7F}" presName="parentText" presStyleLbl="node1" presStyleIdx="1" presStyleCnt="3">
        <dgm:presLayoutVars>
          <dgm:chMax val="0"/>
          <dgm:bulletEnabled val="1"/>
        </dgm:presLayoutVars>
      </dgm:prSet>
      <dgm:spPr/>
    </dgm:pt>
    <dgm:pt modelId="{4E111EC7-851E-468E-B830-867735E90B5D}" type="pres">
      <dgm:prSet presAssocID="{10B3E155-D96A-422E-8684-B307E9156B80}" presName="spacer" presStyleCnt="0"/>
      <dgm:spPr/>
    </dgm:pt>
    <dgm:pt modelId="{183B6BC8-4B1A-42E5-91F2-12741E4EC1AA}" type="pres">
      <dgm:prSet presAssocID="{089816EC-2672-4F09-9A7D-A45C93A95769}" presName="parentText" presStyleLbl="node1" presStyleIdx="2" presStyleCnt="3" custLinFactNeighborX="725" custLinFactNeighborY="23999">
        <dgm:presLayoutVars>
          <dgm:chMax val="0"/>
          <dgm:bulletEnabled val="1"/>
        </dgm:presLayoutVars>
      </dgm:prSet>
      <dgm:spPr/>
    </dgm:pt>
  </dgm:ptLst>
  <dgm:cxnLst>
    <dgm:cxn modelId="{04615A25-7E24-401B-8946-C4EA9263446E}" srcId="{FB6EFDCD-4F2F-4898-A49F-85019EB0D824}" destId="{5760A040-C648-4666-B57F-37D3D1F72EF4}" srcOrd="0" destOrd="0" parTransId="{7068BC04-C522-4311-8923-6DC5AC44F64B}" sibTransId="{9E20E66C-1AA6-4668-B15B-25813B4D9A13}"/>
    <dgm:cxn modelId="{3A1B755D-5F43-409B-B363-3C36BC8DE9F6}" type="presOf" srcId="{5760A040-C648-4666-B57F-37D3D1F72EF4}" destId="{B2183FD2-FF9A-4CBE-86EA-00D6DC2FDE35}" srcOrd="0" destOrd="0" presId="urn:microsoft.com/office/officeart/2005/8/layout/vList2"/>
    <dgm:cxn modelId="{D411B368-E29B-40A7-8D6F-B776DC878120}" srcId="{FB6EFDCD-4F2F-4898-A49F-85019EB0D824}" destId="{2433905F-5F1D-42D4-A29B-CC2ED51FDD7F}" srcOrd="1" destOrd="0" parTransId="{1EE8BB33-7B03-4FBA-BE4E-8298B0C1503F}" sibTransId="{10B3E155-D96A-422E-8684-B307E9156B80}"/>
    <dgm:cxn modelId="{24CA6D49-EA90-454E-AFE3-F8ECCF9C36F4}" type="presOf" srcId="{2433905F-5F1D-42D4-A29B-CC2ED51FDD7F}" destId="{CDF5EDFD-4186-4BE3-BF85-19444FC57D15}" srcOrd="0" destOrd="0" presId="urn:microsoft.com/office/officeart/2005/8/layout/vList2"/>
    <dgm:cxn modelId="{7D4C0152-C7E7-4C92-B723-E3B7CB1E326A}" srcId="{FB6EFDCD-4F2F-4898-A49F-85019EB0D824}" destId="{089816EC-2672-4F09-9A7D-A45C93A95769}" srcOrd="2" destOrd="0" parTransId="{B6F3E0A0-9B0A-4044-BF4D-893B30A3892A}" sibTransId="{B53ED6F3-8901-46D0-B7D0-1496630829FE}"/>
    <dgm:cxn modelId="{D9583DD0-185A-42E5-A958-DD75C9140407}" type="presOf" srcId="{089816EC-2672-4F09-9A7D-A45C93A95769}" destId="{183B6BC8-4B1A-42E5-91F2-12741E4EC1AA}" srcOrd="0" destOrd="0" presId="urn:microsoft.com/office/officeart/2005/8/layout/vList2"/>
    <dgm:cxn modelId="{F37F9AEA-F859-4C8B-BAD7-69209EC9C19B}" type="presOf" srcId="{FB6EFDCD-4F2F-4898-A49F-85019EB0D824}" destId="{884C4F27-9651-49BE-A285-A29A2360402B}" srcOrd="0" destOrd="0" presId="urn:microsoft.com/office/officeart/2005/8/layout/vList2"/>
    <dgm:cxn modelId="{75F8C268-F6FA-4AFA-B514-A8C50242E91A}" type="presParOf" srcId="{884C4F27-9651-49BE-A285-A29A2360402B}" destId="{B2183FD2-FF9A-4CBE-86EA-00D6DC2FDE35}" srcOrd="0" destOrd="0" presId="urn:microsoft.com/office/officeart/2005/8/layout/vList2"/>
    <dgm:cxn modelId="{A0E3FCF1-1E83-4CD9-9974-65355F5D7E50}" type="presParOf" srcId="{884C4F27-9651-49BE-A285-A29A2360402B}" destId="{261DFCF7-EAA4-4FA7-8DDD-4997AD88CB79}" srcOrd="1" destOrd="0" presId="urn:microsoft.com/office/officeart/2005/8/layout/vList2"/>
    <dgm:cxn modelId="{244FB3DD-726C-422B-A608-4544195B1C99}" type="presParOf" srcId="{884C4F27-9651-49BE-A285-A29A2360402B}" destId="{CDF5EDFD-4186-4BE3-BF85-19444FC57D15}" srcOrd="2" destOrd="0" presId="urn:microsoft.com/office/officeart/2005/8/layout/vList2"/>
    <dgm:cxn modelId="{4FE49A30-A3DA-4940-BC84-FD8D0D11D44D}" type="presParOf" srcId="{884C4F27-9651-49BE-A285-A29A2360402B}" destId="{4E111EC7-851E-468E-B830-867735E90B5D}" srcOrd="3" destOrd="0" presId="urn:microsoft.com/office/officeart/2005/8/layout/vList2"/>
    <dgm:cxn modelId="{C757E25B-4A18-4FB4-9548-22930844A2F3}" type="presParOf" srcId="{884C4F27-9651-49BE-A285-A29A2360402B}" destId="{183B6BC8-4B1A-42E5-91F2-12741E4EC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32BF35-2FE8-4027-AAF9-BC701958DABE}"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CDF5014C-B4B0-4895-AC73-683F0FB19600}">
      <dgm:prSet/>
      <dgm:spPr/>
      <dgm:t>
        <a:bodyPr/>
        <a:lstStyle/>
        <a:p>
          <a:r>
            <a:rPr lang="en-US"/>
            <a:t>Physical</a:t>
          </a:r>
        </a:p>
      </dgm:t>
    </dgm:pt>
    <dgm:pt modelId="{212FD501-564F-47B2-A2B8-429255E7BA3D}" type="parTrans" cxnId="{8CC8DAC4-6E5F-4343-BFE1-217FB937AD78}">
      <dgm:prSet/>
      <dgm:spPr/>
      <dgm:t>
        <a:bodyPr/>
        <a:lstStyle/>
        <a:p>
          <a:endParaRPr lang="en-US"/>
        </a:p>
      </dgm:t>
    </dgm:pt>
    <dgm:pt modelId="{46525F18-DF3C-4CC4-8291-D84D7265344A}" type="sibTrans" cxnId="{8CC8DAC4-6E5F-4343-BFE1-217FB937AD78}">
      <dgm:prSet/>
      <dgm:spPr/>
      <dgm:t>
        <a:bodyPr/>
        <a:lstStyle/>
        <a:p>
          <a:endParaRPr lang="en-US"/>
        </a:p>
      </dgm:t>
    </dgm:pt>
    <dgm:pt modelId="{FF553D05-1B5E-47F8-B79F-4D98003C8ED9}">
      <dgm:prSet/>
      <dgm:spPr/>
      <dgm:t>
        <a:bodyPr/>
        <a:lstStyle/>
        <a:p>
          <a:r>
            <a:rPr lang="en-US"/>
            <a:t>Sexual</a:t>
          </a:r>
        </a:p>
      </dgm:t>
    </dgm:pt>
    <dgm:pt modelId="{B857F031-CEEE-454D-9B44-81133AD769F1}" type="parTrans" cxnId="{507DC61F-D911-42F7-8495-6031D06FA24B}">
      <dgm:prSet/>
      <dgm:spPr/>
      <dgm:t>
        <a:bodyPr/>
        <a:lstStyle/>
        <a:p>
          <a:endParaRPr lang="en-US"/>
        </a:p>
      </dgm:t>
    </dgm:pt>
    <dgm:pt modelId="{C7FBAF0D-F3C0-4C06-A02B-A7C3249484A5}" type="sibTrans" cxnId="{507DC61F-D911-42F7-8495-6031D06FA24B}">
      <dgm:prSet/>
      <dgm:spPr/>
      <dgm:t>
        <a:bodyPr/>
        <a:lstStyle/>
        <a:p>
          <a:endParaRPr lang="en-US"/>
        </a:p>
      </dgm:t>
    </dgm:pt>
    <dgm:pt modelId="{7A90949D-D162-463B-83ED-DE1CBA59F1EE}">
      <dgm:prSet/>
      <dgm:spPr/>
      <dgm:t>
        <a:bodyPr/>
        <a:lstStyle/>
        <a:p>
          <a:r>
            <a:rPr lang="en-US" b="1" u="sng" dirty="0"/>
            <a:t>Emotional</a:t>
          </a:r>
          <a:r>
            <a:rPr lang="en-US" dirty="0"/>
            <a:t> or Psychological</a:t>
          </a:r>
        </a:p>
      </dgm:t>
    </dgm:pt>
    <dgm:pt modelId="{3F9EA9E7-F379-4BAA-9F3E-8E77781A003A}" type="parTrans" cxnId="{FEDCECDB-02E5-421D-ABC6-C5726BBC956D}">
      <dgm:prSet/>
      <dgm:spPr/>
      <dgm:t>
        <a:bodyPr/>
        <a:lstStyle/>
        <a:p>
          <a:endParaRPr lang="en-US"/>
        </a:p>
      </dgm:t>
    </dgm:pt>
    <dgm:pt modelId="{5460F550-ABB9-44AA-8DE3-8CFF8DD99FE2}" type="sibTrans" cxnId="{FEDCECDB-02E5-421D-ABC6-C5726BBC956D}">
      <dgm:prSet/>
      <dgm:spPr/>
      <dgm:t>
        <a:bodyPr/>
        <a:lstStyle/>
        <a:p>
          <a:endParaRPr lang="en-US"/>
        </a:p>
      </dgm:t>
    </dgm:pt>
    <dgm:pt modelId="{F0DFBDD3-2411-4FAB-98AF-82786F31A8D3}">
      <dgm:prSet/>
      <dgm:spPr/>
      <dgm:t>
        <a:bodyPr/>
        <a:lstStyle/>
        <a:p>
          <a:r>
            <a:rPr lang="en-US"/>
            <a:t>Neglect</a:t>
          </a:r>
        </a:p>
      </dgm:t>
    </dgm:pt>
    <dgm:pt modelId="{54112335-5B4C-4385-8BC8-77ECE22B3E85}" type="parTrans" cxnId="{36C518C7-0442-44B8-809D-B95289502E00}">
      <dgm:prSet/>
      <dgm:spPr/>
      <dgm:t>
        <a:bodyPr/>
        <a:lstStyle/>
        <a:p>
          <a:endParaRPr lang="en-US"/>
        </a:p>
      </dgm:t>
    </dgm:pt>
    <dgm:pt modelId="{8C4350C9-A8C4-48B8-8725-560FD58FC1E8}" type="sibTrans" cxnId="{36C518C7-0442-44B8-809D-B95289502E00}">
      <dgm:prSet/>
      <dgm:spPr/>
      <dgm:t>
        <a:bodyPr/>
        <a:lstStyle/>
        <a:p>
          <a:endParaRPr lang="en-US"/>
        </a:p>
      </dgm:t>
    </dgm:pt>
    <dgm:pt modelId="{4546AEB2-A1E8-4F47-8D1A-16773CCEE9DF}">
      <dgm:prSet/>
      <dgm:spPr/>
      <dgm:t>
        <a:bodyPr/>
        <a:lstStyle/>
        <a:p>
          <a:r>
            <a:rPr lang="en-US"/>
            <a:t>Abandonment</a:t>
          </a:r>
        </a:p>
      </dgm:t>
    </dgm:pt>
    <dgm:pt modelId="{77BBAC56-A557-47F0-B17B-D2F865C09054}" type="parTrans" cxnId="{8BBCD29F-F5A8-4765-A3FD-EBD1BAEBF3BF}">
      <dgm:prSet/>
      <dgm:spPr/>
      <dgm:t>
        <a:bodyPr/>
        <a:lstStyle/>
        <a:p>
          <a:endParaRPr lang="en-US"/>
        </a:p>
      </dgm:t>
    </dgm:pt>
    <dgm:pt modelId="{762ECD97-327F-4780-B67D-C284E91757B2}" type="sibTrans" cxnId="{8BBCD29F-F5A8-4765-A3FD-EBD1BAEBF3BF}">
      <dgm:prSet/>
      <dgm:spPr/>
      <dgm:t>
        <a:bodyPr/>
        <a:lstStyle/>
        <a:p>
          <a:endParaRPr lang="en-US"/>
        </a:p>
      </dgm:t>
    </dgm:pt>
    <dgm:pt modelId="{CDE63381-A489-4237-95D8-3A2288BFEA59}">
      <dgm:prSet/>
      <dgm:spPr/>
      <dgm:t>
        <a:bodyPr/>
        <a:lstStyle/>
        <a:p>
          <a:r>
            <a:rPr lang="en-US" b="1" u="sng" dirty="0"/>
            <a:t>Financial</a:t>
          </a:r>
        </a:p>
      </dgm:t>
    </dgm:pt>
    <dgm:pt modelId="{814AEEAF-99C4-4A5A-8C4E-009B6913213C}" type="parTrans" cxnId="{4ED79730-C7A1-43C1-AB4F-20EF5201FA85}">
      <dgm:prSet/>
      <dgm:spPr/>
      <dgm:t>
        <a:bodyPr/>
        <a:lstStyle/>
        <a:p>
          <a:endParaRPr lang="en-US"/>
        </a:p>
      </dgm:t>
    </dgm:pt>
    <dgm:pt modelId="{A6543EAC-7399-4820-9309-389C99EAC4F8}" type="sibTrans" cxnId="{4ED79730-C7A1-43C1-AB4F-20EF5201FA85}">
      <dgm:prSet/>
      <dgm:spPr/>
      <dgm:t>
        <a:bodyPr/>
        <a:lstStyle/>
        <a:p>
          <a:endParaRPr lang="en-US"/>
        </a:p>
      </dgm:t>
    </dgm:pt>
    <dgm:pt modelId="{3D89DDA5-2A36-43D9-85E4-E40B8E87AD31}" type="pres">
      <dgm:prSet presAssocID="{8B32BF35-2FE8-4027-AAF9-BC701958DABE}" presName="diagram" presStyleCnt="0">
        <dgm:presLayoutVars>
          <dgm:dir/>
          <dgm:resizeHandles val="exact"/>
        </dgm:presLayoutVars>
      </dgm:prSet>
      <dgm:spPr/>
    </dgm:pt>
    <dgm:pt modelId="{DD113BE2-8E01-4160-9EAB-6DE2D3498BE2}" type="pres">
      <dgm:prSet presAssocID="{CDF5014C-B4B0-4895-AC73-683F0FB19600}" presName="node" presStyleLbl="node1" presStyleIdx="0" presStyleCnt="6">
        <dgm:presLayoutVars>
          <dgm:bulletEnabled val="1"/>
        </dgm:presLayoutVars>
      </dgm:prSet>
      <dgm:spPr/>
    </dgm:pt>
    <dgm:pt modelId="{EC7DF68B-FD82-435F-90E3-F5D8F8C2A03D}" type="pres">
      <dgm:prSet presAssocID="{46525F18-DF3C-4CC4-8291-D84D7265344A}" presName="sibTrans" presStyleCnt="0"/>
      <dgm:spPr/>
    </dgm:pt>
    <dgm:pt modelId="{A1A602C7-284B-4347-BE88-76BE2C3697FE}" type="pres">
      <dgm:prSet presAssocID="{FF553D05-1B5E-47F8-B79F-4D98003C8ED9}" presName="node" presStyleLbl="node1" presStyleIdx="1" presStyleCnt="6">
        <dgm:presLayoutVars>
          <dgm:bulletEnabled val="1"/>
        </dgm:presLayoutVars>
      </dgm:prSet>
      <dgm:spPr/>
    </dgm:pt>
    <dgm:pt modelId="{E79E98E1-9AB6-43CC-BB19-36932C34DB16}" type="pres">
      <dgm:prSet presAssocID="{C7FBAF0D-F3C0-4C06-A02B-A7C3249484A5}" presName="sibTrans" presStyleCnt="0"/>
      <dgm:spPr/>
    </dgm:pt>
    <dgm:pt modelId="{77FA9EE5-5202-4F32-AB81-12FC257A88C3}" type="pres">
      <dgm:prSet presAssocID="{7A90949D-D162-463B-83ED-DE1CBA59F1EE}" presName="node" presStyleLbl="node1" presStyleIdx="2" presStyleCnt="6">
        <dgm:presLayoutVars>
          <dgm:bulletEnabled val="1"/>
        </dgm:presLayoutVars>
      </dgm:prSet>
      <dgm:spPr/>
    </dgm:pt>
    <dgm:pt modelId="{1F542D14-CCAE-4032-AE92-B7EBAD56F3C3}" type="pres">
      <dgm:prSet presAssocID="{5460F550-ABB9-44AA-8DE3-8CFF8DD99FE2}" presName="sibTrans" presStyleCnt="0"/>
      <dgm:spPr/>
    </dgm:pt>
    <dgm:pt modelId="{9BB152D7-5F44-4E30-B50B-291A756EBD52}" type="pres">
      <dgm:prSet presAssocID="{F0DFBDD3-2411-4FAB-98AF-82786F31A8D3}" presName="node" presStyleLbl="node1" presStyleIdx="3" presStyleCnt="6">
        <dgm:presLayoutVars>
          <dgm:bulletEnabled val="1"/>
        </dgm:presLayoutVars>
      </dgm:prSet>
      <dgm:spPr/>
    </dgm:pt>
    <dgm:pt modelId="{CF9A5120-AEC9-408A-B6AB-2C4CB99A252F}" type="pres">
      <dgm:prSet presAssocID="{8C4350C9-A8C4-48B8-8725-560FD58FC1E8}" presName="sibTrans" presStyleCnt="0"/>
      <dgm:spPr/>
    </dgm:pt>
    <dgm:pt modelId="{BC6C47EE-1356-4265-9781-28F11EDAB4AD}" type="pres">
      <dgm:prSet presAssocID="{4546AEB2-A1E8-4F47-8D1A-16773CCEE9DF}" presName="node" presStyleLbl="node1" presStyleIdx="4" presStyleCnt="6">
        <dgm:presLayoutVars>
          <dgm:bulletEnabled val="1"/>
        </dgm:presLayoutVars>
      </dgm:prSet>
      <dgm:spPr/>
    </dgm:pt>
    <dgm:pt modelId="{403C6DEE-5DDF-4B8C-9A85-1723E60A4B85}" type="pres">
      <dgm:prSet presAssocID="{762ECD97-327F-4780-B67D-C284E91757B2}" presName="sibTrans" presStyleCnt="0"/>
      <dgm:spPr/>
    </dgm:pt>
    <dgm:pt modelId="{3A32C937-BD4B-41F4-9A21-7B854AFD2F78}" type="pres">
      <dgm:prSet presAssocID="{CDE63381-A489-4237-95D8-3A2288BFEA59}" presName="node" presStyleLbl="node1" presStyleIdx="5" presStyleCnt="6">
        <dgm:presLayoutVars>
          <dgm:bulletEnabled val="1"/>
        </dgm:presLayoutVars>
      </dgm:prSet>
      <dgm:spPr/>
    </dgm:pt>
  </dgm:ptLst>
  <dgm:cxnLst>
    <dgm:cxn modelId="{AC9D9E14-439C-40F1-A17B-494DFC1CA7C5}" type="presOf" srcId="{F0DFBDD3-2411-4FAB-98AF-82786F31A8D3}" destId="{9BB152D7-5F44-4E30-B50B-291A756EBD52}" srcOrd="0" destOrd="0" presId="urn:microsoft.com/office/officeart/2005/8/layout/default"/>
    <dgm:cxn modelId="{507DC61F-D911-42F7-8495-6031D06FA24B}" srcId="{8B32BF35-2FE8-4027-AAF9-BC701958DABE}" destId="{FF553D05-1B5E-47F8-B79F-4D98003C8ED9}" srcOrd="1" destOrd="0" parTransId="{B857F031-CEEE-454D-9B44-81133AD769F1}" sibTransId="{C7FBAF0D-F3C0-4C06-A02B-A7C3249484A5}"/>
    <dgm:cxn modelId="{4ED79730-C7A1-43C1-AB4F-20EF5201FA85}" srcId="{8B32BF35-2FE8-4027-AAF9-BC701958DABE}" destId="{CDE63381-A489-4237-95D8-3A2288BFEA59}" srcOrd="5" destOrd="0" parTransId="{814AEEAF-99C4-4A5A-8C4E-009B6913213C}" sibTransId="{A6543EAC-7399-4820-9309-389C99EAC4F8}"/>
    <dgm:cxn modelId="{25C9E833-3DA3-4E31-BD2E-62A17D73A6F0}" type="presOf" srcId="{7A90949D-D162-463B-83ED-DE1CBA59F1EE}" destId="{77FA9EE5-5202-4F32-AB81-12FC257A88C3}" srcOrd="0" destOrd="0" presId="urn:microsoft.com/office/officeart/2005/8/layout/default"/>
    <dgm:cxn modelId="{C87A6B4A-2B87-47B2-8CE3-0CBD872DDC55}" type="presOf" srcId="{4546AEB2-A1E8-4F47-8D1A-16773CCEE9DF}" destId="{BC6C47EE-1356-4265-9781-28F11EDAB4AD}" srcOrd="0" destOrd="0" presId="urn:microsoft.com/office/officeart/2005/8/layout/default"/>
    <dgm:cxn modelId="{0528917D-B028-4F17-ABD0-9221072B4AB9}" type="presOf" srcId="{8B32BF35-2FE8-4027-AAF9-BC701958DABE}" destId="{3D89DDA5-2A36-43D9-85E4-E40B8E87AD31}" srcOrd="0" destOrd="0" presId="urn:microsoft.com/office/officeart/2005/8/layout/default"/>
    <dgm:cxn modelId="{DE955C97-35E9-4E18-AC6B-A76BADE799B9}" type="presOf" srcId="{FF553D05-1B5E-47F8-B79F-4D98003C8ED9}" destId="{A1A602C7-284B-4347-BE88-76BE2C3697FE}" srcOrd="0" destOrd="0" presId="urn:microsoft.com/office/officeart/2005/8/layout/default"/>
    <dgm:cxn modelId="{8BBCD29F-F5A8-4765-A3FD-EBD1BAEBF3BF}" srcId="{8B32BF35-2FE8-4027-AAF9-BC701958DABE}" destId="{4546AEB2-A1E8-4F47-8D1A-16773CCEE9DF}" srcOrd="4" destOrd="0" parTransId="{77BBAC56-A557-47F0-B17B-D2F865C09054}" sibTransId="{762ECD97-327F-4780-B67D-C284E91757B2}"/>
    <dgm:cxn modelId="{345F7EAF-FD5B-44C6-963A-2B564FCACCFB}" type="presOf" srcId="{CDF5014C-B4B0-4895-AC73-683F0FB19600}" destId="{DD113BE2-8E01-4160-9EAB-6DE2D3498BE2}" srcOrd="0" destOrd="0" presId="urn:microsoft.com/office/officeart/2005/8/layout/default"/>
    <dgm:cxn modelId="{8CC8DAC4-6E5F-4343-BFE1-217FB937AD78}" srcId="{8B32BF35-2FE8-4027-AAF9-BC701958DABE}" destId="{CDF5014C-B4B0-4895-AC73-683F0FB19600}" srcOrd="0" destOrd="0" parTransId="{212FD501-564F-47B2-A2B8-429255E7BA3D}" sibTransId="{46525F18-DF3C-4CC4-8291-D84D7265344A}"/>
    <dgm:cxn modelId="{36C518C7-0442-44B8-809D-B95289502E00}" srcId="{8B32BF35-2FE8-4027-AAF9-BC701958DABE}" destId="{F0DFBDD3-2411-4FAB-98AF-82786F31A8D3}" srcOrd="3" destOrd="0" parTransId="{54112335-5B4C-4385-8BC8-77ECE22B3E85}" sibTransId="{8C4350C9-A8C4-48B8-8725-560FD58FC1E8}"/>
    <dgm:cxn modelId="{DDAB17D8-8484-48FE-BDA8-9B352221A841}" type="presOf" srcId="{CDE63381-A489-4237-95D8-3A2288BFEA59}" destId="{3A32C937-BD4B-41F4-9A21-7B854AFD2F78}" srcOrd="0" destOrd="0" presId="urn:microsoft.com/office/officeart/2005/8/layout/default"/>
    <dgm:cxn modelId="{FEDCECDB-02E5-421D-ABC6-C5726BBC956D}" srcId="{8B32BF35-2FE8-4027-AAF9-BC701958DABE}" destId="{7A90949D-D162-463B-83ED-DE1CBA59F1EE}" srcOrd="2" destOrd="0" parTransId="{3F9EA9E7-F379-4BAA-9F3E-8E77781A003A}" sibTransId="{5460F550-ABB9-44AA-8DE3-8CFF8DD99FE2}"/>
    <dgm:cxn modelId="{DCD96211-4C50-4A01-8977-D0761F8A92B7}" type="presParOf" srcId="{3D89DDA5-2A36-43D9-85E4-E40B8E87AD31}" destId="{DD113BE2-8E01-4160-9EAB-6DE2D3498BE2}" srcOrd="0" destOrd="0" presId="urn:microsoft.com/office/officeart/2005/8/layout/default"/>
    <dgm:cxn modelId="{EBF473F9-9316-498E-9274-D455E7967248}" type="presParOf" srcId="{3D89DDA5-2A36-43D9-85E4-E40B8E87AD31}" destId="{EC7DF68B-FD82-435F-90E3-F5D8F8C2A03D}" srcOrd="1" destOrd="0" presId="urn:microsoft.com/office/officeart/2005/8/layout/default"/>
    <dgm:cxn modelId="{3C894AE1-5B35-40BF-A332-28FCA90695FF}" type="presParOf" srcId="{3D89DDA5-2A36-43D9-85E4-E40B8E87AD31}" destId="{A1A602C7-284B-4347-BE88-76BE2C3697FE}" srcOrd="2" destOrd="0" presId="urn:microsoft.com/office/officeart/2005/8/layout/default"/>
    <dgm:cxn modelId="{D8DCCD08-77D7-4267-9613-D4B4167FE469}" type="presParOf" srcId="{3D89DDA5-2A36-43D9-85E4-E40B8E87AD31}" destId="{E79E98E1-9AB6-43CC-BB19-36932C34DB16}" srcOrd="3" destOrd="0" presId="urn:microsoft.com/office/officeart/2005/8/layout/default"/>
    <dgm:cxn modelId="{EDBFAC88-1DFB-4761-8EA9-5AC0D9A3856E}" type="presParOf" srcId="{3D89DDA5-2A36-43D9-85E4-E40B8E87AD31}" destId="{77FA9EE5-5202-4F32-AB81-12FC257A88C3}" srcOrd="4" destOrd="0" presId="urn:microsoft.com/office/officeart/2005/8/layout/default"/>
    <dgm:cxn modelId="{8120B1F2-66E0-472A-8AB7-A0DED51629B9}" type="presParOf" srcId="{3D89DDA5-2A36-43D9-85E4-E40B8E87AD31}" destId="{1F542D14-CCAE-4032-AE92-B7EBAD56F3C3}" srcOrd="5" destOrd="0" presId="urn:microsoft.com/office/officeart/2005/8/layout/default"/>
    <dgm:cxn modelId="{CF062C8F-3A5B-4086-A40E-797DD671BF8F}" type="presParOf" srcId="{3D89DDA5-2A36-43D9-85E4-E40B8E87AD31}" destId="{9BB152D7-5F44-4E30-B50B-291A756EBD52}" srcOrd="6" destOrd="0" presId="urn:microsoft.com/office/officeart/2005/8/layout/default"/>
    <dgm:cxn modelId="{04BFCEEA-3CFC-482F-9EB4-4EDE17665B30}" type="presParOf" srcId="{3D89DDA5-2A36-43D9-85E4-E40B8E87AD31}" destId="{CF9A5120-AEC9-408A-B6AB-2C4CB99A252F}" srcOrd="7" destOrd="0" presId="urn:microsoft.com/office/officeart/2005/8/layout/default"/>
    <dgm:cxn modelId="{A4D9A358-4943-48FB-9DA2-2EBC4EBFE52F}" type="presParOf" srcId="{3D89DDA5-2A36-43D9-85E4-E40B8E87AD31}" destId="{BC6C47EE-1356-4265-9781-28F11EDAB4AD}" srcOrd="8" destOrd="0" presId="urn:microsoft.com/office/officeart/2005/8/layout/default"/>
    <dgm:cxn modelId="{2F062510-96BC-4563-BE06-3D964B071706}" type="presParOf" srcId="{3D89DDA5-2A36-43D9-85E4-E40B8E87AD31}" destId="{403C6DEE-5DDF-4B8C-9A85-1723E60A4B85}" srcOrd="9" destOrd="0" presId="urn:microsoft.com/office/officeart/2005/8/layout/default"/>
    <dgm:cxn modelId="{329F9D15-B099-45D3-8D91-80ED31DE6A9E}" type="presParOf" srcId="{3D89DDA5-2A36-43D9-85E4-E40B8E87AD31}" destId="{3A32C937-BD4B-41F4-9A21-7B854AFD2F7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336FC6-7D27-403A-A70E-EFB18E1E275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BF6E59F-057E-423E-B6D4-C49EF7D4298E}">
      <dgm:prSet/>
      <dgm:spPr/>
      <dgm:t>
        <a:bodyPr/>
        <a:lstStyle/>
        <a:p>
          <a:pPr>
            <a:lnSpc>
              <a:spcPct val="100000"/>
            </a:lnSpc>
          </a:pPr>
          <a:r>
            <a:rPr lang="en-US" b="1" u="sng" dirty="0"/>
            <a:t>Basic</a:t>
          </a:r>
          <a:r>
            <a:rPr lang="en-US" dirty="0"/>
            <a:t> daily living activities or shelter </a:t>
          </a:r>
        </a:p>
      </dgm:t>
    </dgm:pt>
    <dgm:pt modelId="{79320096-D248-4B91-A7CC-783E3831BE64}" type="parTrans" cxnId="{977CC793-BB80-463C-BC5D-0B03A3B38245}">
      <dgm:prSet/>
      <dgm:spPr/>
      <dgm:t>
        <a:bodyPr/>
        <a:lstStyle/>
        <a:p>
          <a:endParaRPr lang="en-US"/>
        </a:p>
      </dgm:t>
    </dgm:pt>
    <dgm:pt modelId="{F064E0FF-A4C2-4CB3-9AC9-C681282DA863}" type="sibTrans" cxnId="{977CC793-BB80-463C-BC5D-0B03A3B38245}">
      <dgm:prSet/>
      <dgm:spPr/>
      <dgm:t>
        <a:bodyPr/>
        <a:lstStyle/>
        <a:p>
          <a:pPr>
            <a:lnSpc>
              <a:spcPct val="100000"/>
            </a:lnSpc>
          </a:pPr>
          <a:endParaRPr lang="en-US"/>
        </a:p>
      </dgm:t>
    </dgm:pt>
    <dgm:pt modelId="{DBBF6D62-786B-4289-8A39-C6A569C273A5}">
      <dgm:prSet/>
      <dgm:spPr/>
      <dgm:t>
        <a:bodyPr/>
        <a:lstStyle/>
        <a:p>
          <a:pPr>
            <a:lnSpc>
              <a:spcPct val="100000"/>
            </a:lnSpc>
          </a:pPr>
          <a:r>
            <a:rPr lang="en-US" dirty="0"/>
            <a:t>Clothing </a:t>
          </a:r>
        </a:p>
      </dgm:t>
    </dgm:pt>
    <dgm:pt modelId="{85E6839F-4E95-4FC0-BC07-80149B2C9AAC}" type="parTrans" cxnId="{C69F77DA-BFE5-403C-BD57-EEAEBFAA7153}">
      <dgm:prSet/>
      <dgm:spPr/>
      <dgm:t>
        <a:bodyPr/>
        <a:lstStyle/>
        <a:p>
          <a:endParaRPr lang="en-US"/>
        </a:p>
      </dgm:t>
    </dgm:pt>
    <dgm:pt modelId="{8298374B-8796-44B8-B47F-91017005580C}" type="sibTrans" cxnId="{C69F77DA-BFE5-403C-BD57-EEAEBFAA7153}">
      <dgm:prSet/>
      <dgm:spPr/>
      <dgm:t>
        <a:bodyPr/>
        <a:lstStyle/>
        <a:p>
          <a:pPr>
            <a:lnSpc>
              <a:spcPct val="100000"/>
            </a:lnSpc>
          </a:pPr>
          <a:endParaRPr lang="en-US"/>
        </a:p>
      </dgm:t>
    </dgm:pt>
    <dgm:pt modelId="{F7A9164F-03AE-4302-9FAC-7A3590E4D714}">
      <dgm:prSet/>
      <dgm:spPr/>
      <dgm:t>
        <a:bodyPr/>
        <a:lstStyle/>
        <a:p>
          <a:pPr>
            <a:lnSpc>
              <a:spcPct val="100000"/>
            </a:lnSpc>
          </a:pPr>
          <a:r>
            <a:rPr lang="en-US" dirty="0"/>
            <a:t> </a:t>
          </a:r>
          <a:r>
            <a:rPr lang="en-US" b="1" u="sng" dirty="0"/>
            <a:t>Hygiene </a:t>
          </a:r>
          <a:r>
            <a:rPr lang="en-US" dirty="0"/>
            <a:t>upkeep </a:t>
          </a:r>
        </a:p>
      </dgm:t>
    </dgm:pt>
    <dgm:pt modelId="{6AF02F05-D356-45ED-B925-EA50EF52224D}" type="parTrans" cxnId="{D6EC9CFC-B486-4C27-A70B-FC6D1A6E23D1}">
      <dgm:prSet/>
      <dgm:spPr/>
      <dgm:t>
        <a:bodyPr/>
        <a:lstStyle/>
        <a:p>
          <a:endParaRPr lang="en-US"/>
        </a:p>
      </dgm:t>
    </dgm:pt>
    <dgm:pt modelId="{26049760-5880-4B04-B860-6545E2FDA9A8}" type="sibTrans" cxnId="{D6EC9CFC-B486-4C27-A70B-FC6D1A6E23D1}">
      <dgm:prSet/>
      <dgm:spPr/>
      <dgm:t>
        <a:bodyPr/>
        <a:lstStyle/>
        <a:p>
          <a:pPr>
            <a:lnSpc>
              <a:spcPct val="100000"/>
            </a:lnSpc>
          </a:pPr>
          <a:endParaRPr lang="en-US"/>
        </a:p>
      </dgm:t>
    </dgm:pt>
    <dgm:pt modelId="{3C8257AF-9A21-4B01-BCD5-8A86236E2465}">
      <dgm:prSet/>
      <dgm:spPr/>
      <dgm:t>
        <a:bodyPr/>
        <a:lstStyle/>
        <a:p>
          <a:pPr>
            <a:lnSpc>
              <a:spcPct val="100000"/>
            </a:lnSpc>
          </a:pPr>
          <a:r>
            <a:rPr lang="en-US" dirty="0"/>
            <a:t>Medical care </a:t>
          </a:r>
        </a:p>
      </dgm:t>
    </dgm:pt>
    <dgm:pt modelId="{88201E6B-7316-4CED-9B0F-0968E2046367}" type="parTrans" cxnId="{F4C5B0B2-6389-469B-BD15-D6D1637D0D4F}">
      <dgm:prSet/>
      <dgm:spPr/>
      <dgm:t>
        <a:bodyPr/>
        <a:lstStyle/>
        <a:p>
          <a:endParaRPr lang="en-US"/>
        </a:p>
      </dgm:t>
    </dgm:pt>
    <dgm:pt modelId="{302D7837-36D2-45A9-960B-77F2669FFF8F}" type="sibTrans" cxnId="{F4C5B0B2-6389-469B-BD15-D6D1637D0D4F}">
      <dgm:prSet/>
      <dgm:spPr/>
      <dgm:t>
        <a:bodyPr/>
        <a:lstStyle/>
        <a:p>
          <a:pPr>
            <a:lnSpc>
              <a:spcPct val="100000"/>
            </a:lnSpc>
          </a:pPr>
          <a:endParaRPr lang="en-US"/>
        </a:p>
      </dgm:t>
    </dgm:pt>
    <dgm:pt modelId="{45819096-58C1-46E9-A8D3-65AF2C3CB90E}">
      <dgm:prSet/>
      <dgm:spPr/>
      <dgm:t>
        <a:bodyPr/>
        <a:lstStyle/>
        <a:p>
          <a:pPr>
            <a:lnSpc>
              <a:spcPct val="100000"/>
            </a:lnSpc>
          </a:pPr>
          <a:r>
            <a:rPr lang="en-US" dirty="0"/>
            <a:t>Nutrition and </a:t>
          </a:r>
          <a:r>
            <a:rPr lang="en-US" b="1" u="sng" dirty="0"/>
            <a:t>hydration </a:t>
          </a:r>
        </a:p>
      </dgm:t>
    </dgm:pt>
    <dgm:pt modelId="{434AE896-30BB-4904-8AF6-1C6D298FB4A8}" type="parTrans" cxnId="{763648BD-0DA7-4E56-85B9-37D7314F4F29}">
      <dgm:prSet/>
      <dgm:spPr/>
      <dgm:t>
        <a:bodyPr/>
        <a:lstStyle/>
        <a:p>
          <a:endParaRPr lang="en-US"/>
        </a:p>
      </dgm:t>
    </dgm:pt>
    <dgm:pt modelId="{7660ED09-4871-4375-B2CE-B39FE4012769}" type="sibTrans" cxnId="{763648BD-0DA7-4E56-85B9-37D7314F4F29}">
      <dgm:prSet/>
      <dgm:spPr/>
      <dgm:t>
        <a:bodyPr/>
        <a:lstStyle/>
        <a:p>
          <a:pPr>
            <a:lnSpc>
              <a:spcPct val="100000"/>
            </a:lnSpc>
          </a:pPr>
          <a:endParaRPr lang="en-US"/>
        </a:p>
      </dgm:t>
    </dgm:pt>
    <dgm:pt modelId="{403B2D7E-E233-42DD-B92F-1EE0A8B673BD}">
      <dgm:prSet/>
      <dgm:spPr/>
      <dgm:t>
        <a:bodyPr/>
        <a:lstStyle/>
        <a:p>
          <a:pPr>
            <a:lnSpc>
              <a:spcPct val="100000"/>
            </a:lnSpc>
          </a:pPr>
          <a:r>
            <a:rPr lang="en-US" dirty="0"/>
            <a:t>Protection from </a:t>
          </a:r>
          <a:r>
            <a:rPr lang="en-US" b="1" u="sng" dirty="0"/>
            <a:t>danger</a:t>
          </a:r>
        </a:p>
      </dgm:t>
    </dgm:pt>
    <dgm:pt modelId="{FF4F7C8B-8790-419B-87A2-FA358FC5B2B8}" type="parTrans" cxnId="{8A731BD3-F7EE-48BA-B52C-925150F64FA8}">
      <dgm:prSet/>
      <dgm:spPr/>
      <dgm:t>
        <a:bodyPr/>
        <a:lstStyle/>
        <a:p>
          <a:endParaRPr lang="en-US"/>
        </a:p>
      </dgm:t>
    </dgm:pt>
    <dgm:pt modelId="{ECD143E8-0D7F-47CD-99E5-6B269B9A87B5}" type="sibTrans" cxnId="{8A731BD3-F7EE-48BA-B52C-925150F64FA8}">
      <dgm:prSet/>
      <dgm:spPr/>
      <dgm:t>
        <a:bodyPr/>
        <a:lstStyle/>
        <a:p>
          <a:endParaRPr lang="en-US"/>
        </a:p>
      </dgm:t>
    </dgm:pt>
    <dgm:pt modelId="{D24DEFD0-7CF1-4029-8D20-4C0C3F880D5A}" type="pres">
      <dgm:prSet presAssocID="{6E336FC6-7D27-403A-A70E-EFB18E1E2753}" presName="root" presStyleCnt="0">
        <dgm:presLayoutVars>
          <dgm:dir/>
          <dgm:resizeHandles val="exact"/>
        </dgm:presLayoutVars>
      </dgm:prSet>
      <dgm:spPr/>
    </dgm:pt>
    <dgm:pt modelId="{EB2E2C35-A5A7-4A54-98D4-778ACF42B90C}" type="pres">
      <dgm:prSet presAssocID="{6E336FC6-7D27-403A-A70E-EFB18E1E2753}" presName="container" presStyleCnt="0">
        <dgm:presLayoutVars>
          <dgm:dir/>
          <dgm:resizeHandles val="exact"/>
        </dgm:presLayoutVars>
      </dgm:prSet>
      <dgm:spPr/>
    </dgm:pt>
    <dgm:pt modelId="{9819640D-C0D1-4D94-831D-3E659996719E}" type="pres">
      <dgm:prSet presAssocID="{3BF6E59F-057E-423E-B6D4-C49EF7D4298E}" presName="compNode" presStyleCnt="0"/>
      <dgm:spPr/>
    </dgm:pt>
    <dgm:pt modelId="{ACF69B2E-AEB7-4A77-9E7E-37A3A7FAB666}" type="pres">
      <dgm:prSet presAssocID="{3BF6E59F-057E-423E-B6D4-C49EF7D4298E}" presName="iconBgRect" presStyleLbl="bgShp" presStyleIdx="0" presStyleCnt="6"/>
      <dgm:spPr/>
    </dgm:pt>
    <dgm:pt modelId="{61C6C687-159E-4E73-B1B0-2D51DFA1F2FC}" type="pres">
      <dgm:prSet presAssocID="{3BF6E59F-057E-423E-B6D4-C49EF7D4298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C9A898B7-55B7-4526-8A11-9E51BF9C42EB}" type="pres">
      <dgm:prSet presAssocID="{3BF6E59F-057E-423E-B6D4-C49EF7D4298E}" presName="spaceRect" presStyleCnt="0"/>
      <dgm:spPr/>
    </dgm:pt>
    <dgm:pt modelId="{8E897F99-C50D-49C6-A59D-F199E9DCFDEF}" type="pres">
      <dgm:prSet presAssocID="{3BF6E59F-057E-423E-B6D4-C49EF7D4298E}" presName="textRect" presStyleLbl="revTx" presStyleIdx="0" presStyleCnt="6">
        <dgm:presLayoutVars>
          <dgm:chMax val="1"/>
          <dgm:chPref val="1"/>
        </dgm:presLayoutVars>
      </dgm:prSet>
      <dgm:spPr/>
    </dgm:pt>
    <dgm:pt modelId="{0A5D5F9A-F3CF-4EC5-9857-C9D9B076AF8D}" type="pres">
      <dgm:prSet presAssocID="{F064E0FF-A4C2-4CB3-9AC9-C681282DA863}" presName="sibTrans" presStyleLbl="sibTrans2D1" presStyleIdx="0" presStyleCnt="0"/>
      <dgm:spPr/>
    </dgm:pt>
    <dgm:pt modelId="{6E4B43E2-D9AF-46D9-AC67-8C5A34D33DAC}" type="pres">
      <dgm:prSet presAssocID="{DBBF6D62-786B-4289-8A39-C6A569C273A5}" presName="compNode" presStyleCnt="0"/>
      <dgm:spPr/>
    </dgm:pt>
    <dgm:pt modelId="{45BEE71F-4CA8-442F-A9A4-FF21014B3E37}" type="pres">
      <dgm:prSet presAssocID="{DBBF6D62-786B-4289-8A39-C6A569C273A5}" presName="iconBgRect" presStyleLbl="bgShp" presStyleIdx="1" presStyleCnt="6"/>
      <dgm:spPr/>
    </dgm:pt>
    <dgm:pt modelId="{386F55F8-A9D4-4B4D-A740-07C3FACDF592}" type="pres">
      <dgm:prSet presAssocID="{DBBF6D62-786B-4289-8A39-C6A569C273A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ess"/>
        </a:ext>
      </dgm:extLst>
    </dgm:pt>
    <dgm:pt modelId="{96972291-8BCD-44DA-8613-5DF6A1C5D9D4}" type="pres">
      <dgm:prSet presAssocID="{DBBF6D62-786B-4289-8A39-C6A569C273A5}" presName="spaceRect" presStyleCnt="0"/>
      <dgm:spPr/>
    </dgm:pt>
    <dgm:pt modelId="{FFF4AB5D-5244-4B76-A59C-B492EDE0D6F9}" type="pres">
      <dgm:prSet presAssocID="{DBBF6D62-786B-4289-8A39-C6A569C273A5}" presName="textRect" presStyleLbl="revTx" presStyleIdx="1" presStyleCnt="6">
        <dgm:presLayoutVars>
          <dgm:chMax val="1"/>
          <dgm:chPref val="1"/>
        </dgm:presLayoutVars>
      </dgm:prSet>
      <dgm:spPr/>
    </dgm:pt>
    <dgm:pt modelId="{833F924C-53EB-4585-A26F-E90A0805F6A8}" type="pres">
      <dgm:prSet presAssocID="{8298374B-8796-44B8-B47F-91017005580C}" presName="sibTrans" presStyleLbl="sibTrans2D1" presStyleIdx="0" presStyleCnt="0"/>
      <dgm:spPr/>
    </dgm:pt>
    <dgm:pt modelId="{0E3FAB7E-DFF0-4DC4-84DF-A21A9FE27DA3}" type="pres">
      <dgm:prSet presAssocID="{F7A9164F-03AE-4302-9FAC-7A3590E4D714}" presName="compNode" presStyleCnt="0"/>
      <dgm:spPr/>
    </dgm:pt>
    <dgm:pt modelId="{7473D432-25AA-4DFE-BBFD-75363EEB4CD8}" type="pres">
      <dgm:prSet presAssocID="{F7A9164F-03AE-4302-9FAC-7A3590E4D714}" presName="iconBgRect" presStyleLbl="bgShp" presStyleIdx="2" presStyleCnt="6"/>
      <dgm:spPr/>
    </dgm:pt>
    <dgm:pt modelId="{206CC871-6AD6-4CBB-BD5C-5365375551D9}" type="pres">
      <dgm:prSet presAssocID="{F7A9164F-03AE-4302-9FAC-7A3590E4D7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wel"/>
        </a:ext>
      </dgm:extLst>
    </dgm:pt>
    <dgm:pt modelId="{79BD3BEF-D22E-42E9-B0D3-E397A6E33AC0}" type="pres">
      <dgm:prSet presAssocID="{F7A9164F-03AE-4302-9FAC-7A3590E4D714}" presName="spaceRect" presStyleCnt="0"/>
      <dgm:spPr/>
    </dgm:pt>
    <dgm:pt modelId="{BCC5DF9A-E139-40A2-A122-E41E499FE2E0}" type="pres">
      <dgm:prSet presAssocID="{F7A9164F-03AE-4302-9FAC-7A3590E4D714}" presName="textRect" presStyleLbl="revTx" presStyleIdx="2" presStyleCnt="6">
        <dgm:presLayoutVars>
          <dgm:chMax val="1"/>
          <dgm:chPref val="1"/>
        </dgm:presLayoutVars>
      </dgm:prSet>
      <dgm:spPr/>
    </dgm:pt>
    <dgm:pt modelId="{7147F1E3-3989-4AE8-9577-8CC17485AFB3}" type="pres">
      <dgm:prSet presAssocID="{26049760-5880-4B04-B860-6545E2FDA9A8}" presName="sibTrans" presStyleLbl="sibTrans2D1" presStyleIdx="0" presStyleCnt="0"/>
      <dgm:spPr/>
    </dgm:pt>
    <dgm:pt modelId="{B33B6CA6-50CA-485A-9F66-C3F7D27BB962}" type="pres">
      <dgm:prSet presAssocID="{3C8257AF-9A21-4B01-BCD5-8A86236E2465}" presName="compNode" presStyleCnt="0"/>
      <dgm:spPr/>
    </dgm:pt>
    <dgm:pt modelId="{3D29DB7B-DB95-4BDF-8EA8-9F2418F60D49}" type="pres">
      <dgm:prSet presAssocID="{3C8257AF-9A21-4B01-BCD5-8A86236E2465}" presName="iconBgRect" presStyleLbl="bgShp" presStyleIdx="3" presStyleCnt="6"/>
      <dgm:spPr/>
    </dgm:pt>
    <dgm:pt modelId="{4884BF80-0404-4572-A117-9FCCA3EA1DAA}" type="pres">
      <dgm:prSet presAssocID="{3C8257AF-9A21-4B01-BCD5-8A86236E24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DA0AAA17-5E7F-4C4C-92F9-E5020121877F}" type="pres">
      <dgm:prSet presAssocID="{3C8257AF-9A21-4B01-BCD5-8A86236E2465}" presName="spaceRect" presStyleCnt="0"/>
      <dgm:spPr/>
    </dgm:pt>
    <dgm:pt modelId="{0E0437AE-424F-46AB-B789-1C71939F59EC}" type="pres">
      <dgm:prSet presAssocID="{3C8257AF-9A21-4B01-BCD5-8A86236E2465}" presName="textRect" presStyleLbl="revTx" presStyleIdx="3" presStyleCnt="6">
        <dgm:presLayoutVars>
          <dgm:chMax val="1"/>
          <dgm:chPref val="1"/>
        </dgm:presLayoutVars>
      </dgm:prSet>
      <dgm:spPr/>
    </dgm:pt>
    <dgm:pt modelId="{5864535B-8C9B-4A38-A3C7-556DBDE76006}" type="pres">
      <dgm:prSet presAssocID="{302D7837-36D2-45A9-960B-77F2669FFF8F}" presName="sibTrans" presStyleLbl="sibTrans2D1" presStyleIdx="0" presStyleCnt="0"/>
      <dgm:spPr/>
    </dgm:pt>
    <dgm:pt modelId="{B9631F6D-F566-4E57-BA90-C898DB04C15E}" type="pres">
      <dgm:prSet presAssocID="{45819096-58C1-46E9-A8D3-65AF2C3CB90E}" presName="compNode" presStyleCnt="0"/>
      <dgm:spPr/>
    </dgm:pt>
    <dgm:pt modelId="{A87D01F5-8EC5-4BBB-AB07-5A29376C1555}" type="pres">
      <dgm:prSet presAssocID="{45819096-58C1-46E9-A8D3-65AF2C3CB90E}" presName="iconBgRect" presStyleLbl="bgShp" presStyleIdx="4" presStyleCnt="6"/>
      <dgm:spPr/>
    </dgm:pt>
    <dgm:pt modelId="{7F24B36E-137B-47CD-97F1-40EB6EC19312}" type="pres">
      <dgm:prSet presAssocID="{45819096-58C1-46E9-A8D3-65AF2C3CB90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38A2F3EA-3C44-4C74-8DB7-377241C4CA86}" type="pres">
      <dgm:prSet presAssocID="{45819096-58C1-46E9-A8D3-65AF2C3CB90E}" presName="spaceRect" presStyleCnt="0"/>
      <dgm:spPr/>
    </dgm:pt>
    <dgm:pt modelId="{92B7D3CC-3D80-4111-BAEA-1F56D4590185}" type="pres">
      <dgm:prSet presAssocID="{45819096-58C1-46E9-A8D3-65AF2C3CB90E}" presName="textRect" presStyleLbl="revTx" presStyleIdx="4" presStyleCnt="6">
        <dgm:presLayoutVars>
          <dgm:chMax val="1"/>
          <dgm:chPref val="1"/>
        </dgm:presLayoutVars>
      </dgm:prSet>
      <dgm:spPr/>
    </dgm:pt>
    <dgm:pt modelId="{C142B501-4EC5-43C6-91AA-75AF3207E872}" type="pres">
      <dgm:prSet presAssocID="{7660ED09-4871-4375-B2CE-B39FE4012769}" presName="sibTrans" presStyleLbl="sibTrans2D1" presStyleIdx="0" presStyleCnt="0"/>
      <dgm:spPr/>
    </dgm:pt>
    <dgm:pt modelId="{3C2E1FF9-ED5F-413C-8DF7-739DBB202588}" type="pres">
      <dgm:prSet presAssocID="{403B2D7E-E233-42DD-B92F-1EE0A8B673BD}" presName="compNode" presStyleCnt="0"/>
      <dgm:spPr/>
    </dgm:pt>
    <dgm:pt modelId="{4D1AF1EC-CF2A-4FBC-831C-15D7318A4DD0}" type="pres">
      <dgm:prSet presAssocID="{403B2D7E-E233-42DD-B92F-1EE0A8B673BD}" presName="iconBgRect" presStyleLbl="bgShp" presStyleIdx="5" presStyleCnt="6"/>
      <dgm:spPr/>
    </dgm:pt>
    <dgm:pt modelId="{23A4FD32-6338-49B4-B2E0-E1D6BC6A98EB}" type="pres">
      <dgm:prSet presAssocID="{403B2D7E-E233-42DD-B92F-1EE0A8B673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gh Voltage"/>
        </a:ext>
      </dgm:extLst>
    </dgm:pt>
    <dgm:pt modelId="{50596EDD-E39D-4516-811E-2E1504F81601}" type="pres">
      <dgm:prSet presAssocID="{403B2D7E-E233-42DD-B92F-1EE0A8B673BD}" presName="spaceRect" presStyleCnt="0"/>
      <dgm:spPr/>
    </dgm:pt>
    <dgm:pt modelId="{4D58DCFA-D228-482C-9BE0-030E61C886B5}" type="pres">
      <dgm:prSet presAssocID="{403B2D7E-E233-42DD-B92F-1EE0A8B673BD}" presName="textRect" presStyleLbl="revTx" presStyleIdx="5" presStyleCnt="6">
        <dgm:presLayoutVars>
          <dgm:chMax val="1"/>
          <dgm:chPref val="1"/>
        </dgm:presLayoutVars>
      </dgm:prSet>
      <dgm:spPr/>
    </dgm:pt>
  </dgm:ptLst>
  <dgm:cxnLst>
    <dgm:cxn modelId="{FF7BFE0A-D160-4917-9BC2-CD1097E40584}" type="presOf" srcId="{3C8257AF-9A21-4B01-BCD5-8A86236E2465}" destId="{0E0437AE-424F-46AB-B789-1C71939F59EC}" srcOrd="0" destOrd="0" presId="urn:microsoft.com/office/officeart/2018/2/layout/IconCircleList"/>
    <dgm:cxn modelId="{8F7D790D-1984-4647-A1D8-8A7F4CAA056B}" type="presOf" srcId="{DBBF6D62-786B-4289-8A39-C6A569C273A5}" destId="{FFF4AB5D-5244-4B76-A59C-B492EDE0D6F9}" srcOrd="0" destOrd="0" presId="urn:microsoft.com/office/officeart/2018/2/layout/IconCircleList"/>
    <dgm:cxn modelId="{13CA4724-2587-43E7-AC0C-0A13D34CBA04}" type="presOf" srcId="{6E336FC6-7D27-403A-A70E-EFB18E1E2753}" destId="{D24DEFD0-7CF1-4029-8D20-4C0C3F880D5A}" srcOrd="0" destOrd="0" presId="urn:microsoft.com/office/officeart/2018/2/layout/IconCircleList"/>
    <dgm:cxn modelId="{8EF60061-D4B2-471B-AE63-E5D9FD1D3BF9}" type="presOf" srcId="{403B2D7E-E233-42DD-B92F-1EE0A8B673BD}" destId="{4D58DCFA-D228-482C-9BE0-030E61C886B5}" srcOrd="0" destOrd="0" presId="urn:microsoft.com/office/officeart/2018/2/layout/IconCircleList"/>
    <dgm:cxn modelId="{62393C50-39A9-463F-AEB0-9FC90BCC7D40}" type="presOf" srcId="{7660ED09-4871-4375-B2CE-B39FE4012769}" destId="{C142B501-4EC5-43C6-91AA-75AF3207E872}" srcOrd="0" destOrd="0" presId="urn:microsoft.com/office/officeart/2018/2/layout/IconCircleList"/>
    <dgm:cxn modelId="{DDC94356-A020-48B5-9C4B-5289148FD0BF}" type="presOf" srcId="{45819096-58C1-46E9-A8D3-65AF2C3CB90E}" destId="{92B7D3CC-3D80-4111-BAEA-1F56D4590185}" srcOrd="0" destOrd="0" presId="urn:microsoft.com/office/officeart/2018/2/layout/IconCircleList"/>
    <dgm:cxn modelId="{977CC793-BB80-463C-BC5D-0B03A3B38245}" srcId="{6E336FC6-7D27-403A-A70E-EFB18E1E2753}" destId="{3BF6E59F-057E-423E-B6D4-C49EF7D4298E}" srcOrd="0" destOrd="0" parTransId="{79320096-D248-4B91-A7CC-783E3831BE64}" sibTransId="{F064E0FF-A4C2-4CB3-9AC9-C681282DA863}"/>
    <dgm:cxn modelId="{C5D9319F-82BF-44FD-8958-364CD3D83FC0}" type="presOf" srcId="{F7A9164F-03AE-4302-9FAC-7A3590E4D714}" destId="{BCC5DF9A-E139-40A2-A122-E41E499FE2E0}" srcOrd="0" destOrd="0" presId="urn:microsoft.com/office/officeart/2018/2/layout/IconCircleList"/>
    <dgm:cxn modelId="{6E4B63AC-6AA1-40B5-9BD3-DC10327E1B15}" type="presOf" srcId="{F064E0FF-A4C2-4CB3-9AC9-C681282DA863}" destId="{0A5D5F9A-F3CF-4EC5-9857-C9D9B076AF8D}" srcOrd="0" destOrd="0" presId="urn:microsoft.com/office/officeart/2018/2/layout/IconCircleList"/>
    <dgm:cxn modelId="{F4C5B0B2-6389-469B-BD15-D6D1637D0D4F}" srcId="{6E336FC6-7D27-403A-A70E-EFB18E1E2753}" destId="{3C8257AF-9A21-4B01-BCD5-8A86236E2465}" srcOrd="3" destOrd="0" parTransId="{88201E6B-7316-4CED-9B0F-0968E2046367}" sibTransId="{302D7837-36D2-45A9-960B-77F2669FFF8F}"/>
    <dgm:cxn modelId="{763648BD-0DA7-4E56-85B9-37D7314F4F29}" srcId="{6E336FC6-7D27-403A-A70E-EFB18E1E2753}" destId="{45819096-58C1-46E9-A8D3-65AF2C3CB90E}" srcOrd="4" destOrd="0" parTransId="{434AE896-30BB-4904-8AF6-1C6D298FB4A8}" sibTransId="{7660ED09-4871-4375-B2CE-B39FE4012769}"/>
    <dgm:cxn modelId="{9A6E57CD-E621-4868-AB75-53E3C4D15C2B}" type="presOf" srcId="{302D7837-36D2-45A9-960B-77F2669FFF8F}" destId="{5864535B-8C9B-4A38-A3C7-556DBDE76006}" srcOrd="0" destOrd="0" presId="urn:microsoft.com/office/officeart/2018/2/layout/IconCircleList"/>
    <dgm:cxn modelId="{8A731BD3-F7EE-48BA-B52C-925150F64FA8}" srcId="{6E336FC6-7D27-403A-A70E-EFB18E1E2753}" destId="{403B2D7E-E233-42DD-B92F-1EE0A8B673BD}" srcOrd="5" destOrd="0" parTransId="{FF4F7C8B-8790-419B-87A2-FA358FC5B2B8}" sibTransId="{ECD143E8-0D7F-47CD-99E5-6B269B9A87B5}"/>
    <dgm:cxn modelId="{1846A7D6-3F2A-42CD-9112-1218D44DE7C2}" type="presOf" srcId="{26049760-5880-4B04-B860-6545E2FDA9A8}" destId="{7147F1E3-3989-4AE8-9577-8CC17485AFB3}" srcOrd="0" destOrd="0" presId="urn:microsoft.com/office/officeart/2018/2/layout/IconCircleList"/>
    <dgm:cxn modelId="{C69F77DA-BFE5-403C-BD57-EEAEBFAA7153}" srcId="{6E336FC6-7D27-403A-A70E-EFB18E1E2753}" destId="{DBBF6D62-786B-4289-8A39-C6A569C273A5}" srcOrd="1" destOrd="0" parTransId="{85E6839F-4E95-4FC0-BC07-80149B2C9AAC}" sibTransId="{8298374B-8796-44B8-B47F-91017005580C}"/>
    <dgm:cxn modelId="{CB2E38DE-B555-4341-A2A0-2BAC6E603413}" type="presOf" srcId="{3BF6E59F-057E-423E-B6D4-C49EF7D4298E}" destId="{8E897F99-C50D-49C6-A59D-F199E9DCFDEF}" srcOrd="0" destOrd="0" presId="urn:microsoft.com/office/officeart/2018/2/layout/IconCircleList"/>
    <dgm:cxn modelId="{59C671EA-62FB-4DB6-A0DD-A7FE3E20ABEA}" type="presOf" srcId="{8298374B-8796-44B8-B47F-91017005580C}" destId="{833F924C-53EB-4585-A26F-E90A0805F6A8}" srcOrd="0" destOrd="0" presId="urn:microsoft.com/office/officeart/2018/2/layout/IconCircleList"/>
    <dgm:cxn modelId="{D6EC9CFC-B486-4C27-A70B-FC6D1A6E23D1}" srcId="{6E336FC6-7D27-403A-A70E-EFB18E1E2753}" destId="{F7A9164F-03AE-4302-9FAC-7A3590E4D714}" srcOrd="2" destOrd="0" parTransId="{6AF02F05-D356-45ED-B925-EA50EF52224D}" sibTransId="{26049760-5880-4B04-B860-6545E2FDA9A8}"/>
    <dgm:cxn modelId="{67E28134-0C3E-4F2C-9863-15560188553E}" type="presParOf" srcId="{D24DEFD0-7CF1-4029-8D20-4C0C3F880D5A}" destId="{EB2E2C35-A5A7-4A54-98D4-778ACF42B90C}" srcOrd="0" destOrd="0" presId="urn:microsoft.com/office/officeart/2018/2/layout/IconCircleList"/>
    <dgm:cxn modelId="{D3015D08-5CDA-4358-9A9E-C36A21AB80DA}" type="presParOf" srcId="{EB2E2C35-A5A7-4A54-98D4-778ACF42B90C}" destId="{9819640D-C0D1-4D94-831D-3E659996719E}" srcOrd="0" destOrd="0" presId="urn:microsoft.com/office/officeart/2018/2/layout/IconCircleList"/>
    <dgm:cxn modelId="{C3B151C9-F757-4004-A742-A1BBE0464530}" type="presParOf" srcId="{9819640D-C0D1-4D94-831D-3E659996719E}" destId="{ACF69B2E-AEB7-4A77-9E7E-37A3A7FAB666}" srcOrd="0" destOrd="0" presId="urn:microsoft.com/office/officeart/2018/2/layout/IconCircleList"/>
    <dgm:cxn modelId="{8464A368-32DE-440E-BD8D-508E747BD448}" type="presParOf" srcId="{9819640D-C0D1-4D94-831D-3E659996719E}" destId="{61C6C687-159E-4E73-B1B0-2D51DFA1F2FC}" srcOrd="1" destOrd="0" presId="urn:microsoft.com/office/officeart/2018/2/layout/IconCircleList"/>
    <dgm:cxn modelId="{BA033BF9-9B1A-46BE-876F-DAA391275C75}" type="presParOf" srcId="{9819640D-C0D1-4D94-831D-3E659996719E}" destId="{C9A898B7-55B7-4526-8A11-9E51BF9C42EB}" srcOrd="2" destOrd="0" presId="urn:microsoft.com/office/officeart/2018/2/layout/IconCircleList"/>
    <dgm:cxn modelId="{71F9DE5D-D3BC-4747-817F-CF3DFA6205C4}" type="presParOf" srcId="{9819640D-C0D1-4D94-831D-3E659996719E}" destId="{8E897F99-C50D-49C6-A59D-F199E9DCFDEF}" srcOrd="3" destOrd="0" presId="urn:microsoft.com/office/officeart/2018/2/layout/IconCircleList"/>
    <dgm:cxn modelId="{4DF35BB0-7648-431B-B22E-C5BD4F7D0F63}" type="presParOf" srcId="{EB2E2C35-A5A7-4A54-98D4-778ACF42B90C}" destId="{0A5D5F9A-F3CF-4EC5-9857-C9D9B076AF8D}" srcOrd="1" destOrd="0" presId="urn:microsoft.com/office/officeart/2018/2/layout/IconCircleList"/>
    <dgm:cxn modelId="{163348D2-9215-4AC3-B79F-EB79D34F05B3}" type="presParOf" srcId="{EB2E2C35-A5A7-4A54-98D4-778ACF42B90C}" destId="{6E4B43E2-D9AF-46D9-AC67-8C5A34D33DAC}" srcOrd="2" destOrd="0" presId="urn:microsoft.com/office/officeart/2018/2/layout/IconCircleList"/>
    <dgm:cxn modelId="{B48E6906-D30A-4CF1-AC45-AD7131EBE0D1}" type="presParOf" srcId="{6E4B43E2-D9AF-46D9-AC67-8C5A34D33DAC}" destId="{45BEE71F-4CA8-442F-A9A4-FF21014B3E37}" srcOrd="0" destOrd="0" presId="urn:microsoft.com/office/officeart/2018/2/layout/IconCircleList"/>
    <dgm:cxn modelId="{31E5A1A1-8C00-4975-BFBA-2F5BEC933586}" type="presParOf" srcId="{6E4B43E2-D9AF-46D9-AC67-8C5A34D33DAC}" destId="{386F55F8-A9D4-4B4D-A740-07C3FACDF592}" srcOrd="1" destOrd="0" presId="urn:microsoft.com/office/officeart/2018/2/layout/IconCircleList"/>
    <dgm:cxn modelId="{3E1F00B2-E29A-4F3E-8477-3D3F4A6050B2}" type="presParOf" srcId="{6E4B43E2-D9AF-46D9-AC67-8C5A34D33DAC}" destId="{96972291-8BCD-44DA-8613-5DF6A1C5D9D4}" srcOrd="2" destOrd="0" presId="urn:microsoft.com/office/officeart/2018/2/layout/IconCircleList"/>
    <dgm:cxn modelId="{7C2ED8A5-A209-4E86-BB2B-9FD6329C6E9C}" type="presParOf" srcId="{6E4B43E2-D9AF-46D9-AC67-8C5A34D33DAC}" destId="{FFF4AB5D-5244-4B76-A59C-B492EDE0D6F9}" srcOrd="3" destOrd="0" presId="urn:microsoft.com/office/officeart/2018/2/layout/IconCircleList"/>
    <dgm:cxn modelId="{8AD5185B-D3E8-4225-A9A1-28AD37159129}" type="presParOf" srcId="{EB2E2C35-A5A7-4A54-98D4-778ACF42B90C}" destId="{833F924C-53EB-4585-A26F-E90A0805F6A8}" srcOrd="3" destOrd="0" presId="urn:microsoft.com/office/officeart/2018/2/layout/IconCircleList"/>
    <dgm:cxn modelId="{746922C6-9C32-4882-B099-3F7107199BD6}" type="presParOf" srcId="{EB2E2C35-A5A7-4A54-98D4-778ACF42B90C}" destId="{0E3FAB7E-DFF0-4DC4-84DF-A21A9FE27DA3}" srcOrd="4" destOrd="0" presId="urn:microsoft.com/office/officeart/2018/2/layout/IconCircleList"/>
    <dgm:cxn modelId="{31F2D506-1CD4-409A-B9E9-0B4677541CD0}" type="presParOf" srcId="{0E3FAB7E-DFF0-4DC4-84DF-A21A9FE27DA3}" destId="{7473D432-25AA-4DFE-BBFD-75363EEB4CD8}" srcOrd="0" destOrd="0" presId="urn:microsoft.com/office/officeart/2018/2/layout/IconCircleList"/>
    <dgm:cxn modelId="{E24BDA9F-8B82-4CCB-B1C1-F3A62683B8C9}" type="presParOf" srcId="{0E3FAB7E-DFF0-4DC4-84DF-A21A9FE27DA3}" destId="{206CC871-6AD6-4CBB-BD5C-5365375551D9}" srcOrd="1" destOrd="0" presId="urn:microsoft.com/office/officeart/2018/2/layout/IconCircleList"/>
    <dgm:cxn modelId="{3BE86150-CCAC-4F61-8EA9-79954ED4A0F8}" type="presParOf" srcId="{0E3FAB7E-DFF0-4DC4-84DF-A21A9FE27DA3}" destId="{79BD3BEF-D22E-42E9-B0D3-E397A6E33AC0}" srcOrd="2" destOrd="0" presId="urn:microsoft.com/office/officeart/2018/2/layout/IconCircleList"/>
    <dgm:cxn modelId="{5A86E2E9-69BB-4067-AF6E-F8982C965913}" type="presParOf" srcId="{0E3FAB7E-DFF0-4DC4-84DF-A21A9FE27DA3}" destId="{BCC5DF9A-E139-40A2-A122-E41E499FE2E0}" srcOrd="3" destOrd="0" presId="urn:microsoft.com/office/officeart/2018/2/layout/IconCircleList"/>
    <dgm:cxn modelId="{AE4BB37A-B5BB-4CBE-8B23-906146962D09}" type="presParOf" srcId="{EB2E2C35-A5A7-4A54-98D4-778ACF42B90C}" destId="{7147F1E3-3989-4AE8-9577-8CC17485AFB3}" srcOrd="5" destOrd="0" presId="urn:microsoft.com/office/officeart/2018/2/layout/IconCircleList"/>
    <dgm:cxn modelId="{B927AEE6-09A2-444F-8D8C-AAE974F8FA19}" type="presParOf" srcId="{EB2E2C35-A5A7-4A54-98D4-778ACF42B90C}" destId="{B33B6CA6-50CA-485A-9F66-C3F7D27BB962}" srcOrd="6" destOrd="0" presId="urn:microsoft.com/office/officeart/2018/2/layout/IconCircleList"/>
    <dgm:cxn modelId="{C9FA8574-6811-4BDF-A093-BF02F7623EC6}" type="presParOf" srcId="{B33B6CA6-50CA-485A-9F66-C3F7D27BB962}" destId="{3D29DB7B-DB95-4BDF-8EA8-9F2418F60D49}" srcOrd="0" destOrd="0" presId="urn:microsoft.com/office/officeart/2018/2/layout/IconCircleList"/>
    <dgm:cxn modelId="{49150CE3-D650-49D2-BF90-5326FCF998FF}" type="presParOf" srcId="{B33B6CA6-50CA-485A-9F66-C3F7D27BB962}" destId="{4884BF80-0404-4572-A117-9FCCA3EA1DAA}" srcOrd="1" destOrd="0" presId="urn:microsoft.com/office/officeart/2018/2/layout/IconCircleList"/>
    <dgm:cxn modelId="{5D264ECC-896B-4493-BE9B-AD379BB6870D}" type="presParOf" srcId="{B33B6CA6-50CA-485A-9F66-C3F7D27BB962}" destId="{DA0AAA17-5E7F-4C4C-92F9-E5020121877F}" srcOrd="2" destOrd="0" presId="urn:microsoft.com/office/officeart/2018/2/layout/IconCircleList"/>
    <dgm:cxn modelId="{2E238628-6492-46BC-A9DE-98D813A69183}" type="presParOf" srcId="{B33B6CA6-50CA-485A-9F66-C3F7D27BB962}" destId="{0E0437AE-424F-46AB-B789-1C71939F59EC}" srcOrd="3" destOrd="0" presId="urn:microsoft.com/office/officeart/2018/2/layout/IconCircleList"/>
    <dgm:cxn modelId="{ACCDBDA1-A39B-4ABA-BD23-C79D555757D7}" type="presParOf" srcId="{EB2E2C35-A5A7-4A54-98D4-778ACF42B90C}" destId="{5864535B-8C9B-4A38-A3C7-556DBDE76006}" srcOrd="7" destOrd="0" presId="urn:microsoft.com/office/officeart/2018/2/layout/IconCircleList"/>
    <dgm:cxn modelId="{50E4ED1E-CB51-4FAD-AD06-C3A97023A0A4}" type="presParOf" srcId="{EB2E2C35-A5A7-4A54-98D4-778ACF42B90C}" destId="{B9631F6D-F566-4E57-BA90-C898DB04C15E}" srcOrd="8" destOrd="0" presId="urn:microsoft.com/office/officeart/2018/2/layout/IconCircleList"/>
    <dgm:cxn modelId="{4A95683E-9CA6-403A-903C-AE89283BDA6D}" type="presParOf" srcId="{B9631F6D-F566-4E57-BA90-C898DB04C15E}" destId="{A87D01F5-8EC5-4BBB-AB07-5A29376C1555}" srcOrd="0" destOrd="0" presId="urn:microsoft.com/office/officeart/2018/2/layout/IconCircleList"/>
    <dgm:cxn modelId="{1BA523F0-B42D-4371-A339-7AF83FA3E173}" type="presParOf" srcId="{B9631F6D-F566-4E57-BA90-C898DB04C15E}" destId="{7F24B36E-137B-47CD-97F1-40EB6EC19312}" srcOrd="1" destOrd="0" presId="urn:microsoft.com/office/officeart/2018/2/layout/IconCircleList"/>
    <dgm:cxn modelId="{C8AF59CE-B11D-4A5D-8288-B14E15999EA2}" type="presParOf" srcId="{B9631F6D-F566-4E57-BA90-C898DB04C15E}" destId="{38A2F3EA-3C44-4C74-8DB7-377241C4CA86}" srcOrd="2" destOrd="0" presId="urn:microsoft.com/office/officeart/2018/2/layout/IconCircleList"/>
    <dgm:cxn modelId="{BE938F9A-554B-4A7C-98CC-BCCC14A213E3}" type="presParOf" srcId="{B9631F6D-F566-4E57-BA90-C898DB04C15E}" destId="{92B7D3CC-3D80-4111-BAEA-1F56D4590185}" srcOrd="3" destOrd="0" presId="urn:microsoft.com/office/officeart/2018/2/layout/IconCircleList"/>
    <dgm:cxn modelId="{B1D77E96-1A6C-4C8A-80D7-8D558126CCB1}" type="presParOf" srcId="{EB2E2C35-A5A7-4A54-98D4-778ACF42B90C}" destId="{C142B501-4EC5-43C6-91AA-75AF3207E872}" srcOrd="9" destOrd="0" presId="urn:microsoft.com/office/officeart/2018/2/layout/IconCircleList"/>
    <dgm:cxn modelId="{9BF260ED-CB15-43A4-8E7F-DCF8219B6639}" type="presParOf" srcId="{EB2E2C35-A5A7-4A54-98D4-778ACF42B90C}" destId="{3C2E1FF9-ED5F-413C-8DF7-739DBB202588}" srcOrd="10" destOrd="0" presId="urn:microsoft.com/office/officeart/2018/2/layout/IconCircleList"/>
    <dgm:cxn modelId="{21186651-C18C-41F1-85B3-3E848CA4272D}" type="presParOf" srcId="{3C2E1FF9-ED5F-413C-8DF7-739DBB202588}" destId="{4D1AF1EC-CF2A-4FBC-831C-15D7318A4DD0}" srcOrd="0" destOrd="0" presId="urn:microsoft.com/office/officeart/2018/2/layout/IconCircleList"/>
    <dgm:cxn modelId="{269569BC-A920-4CED-9438-1FFE8E829E78}" type="presParOf" srcId="{3C2E1FF9-ED5F-413C-8DF7-739DBB202588}" destId="{23A4FD32-6338-49B4-B2E0-E1D6BC6A98EB}" srcOrd="1" destOrd="0" presId="urn:microsoft.com/office/officeart/2018/2/layout/IconCircleList"/>
    <dgm:cxn modelId="{AC85DF7A-9171-4531-8B28-62D037B23F4D}" type="presParOf" srcId="{3C2E1FF9-ED5F-413C-8DF7-739DBB202588}" destId="{50596EDD-E39D-4516-811E-2E1504F81601}" srcOrd="2" destOrd="0" presId="urn:microsoft.com/office/officeart/2018/2/layout/IconCircleList"/>
    <dgm:cxn modelId="{05065E88-D312-4ECC-A6CE-7F4882DEE02C}" type="presParOf" srcId="{3C2E1FF9-ED5F-413C-8DF7-739DBB202588}" destId="{4D58DCFA-D228-482C-9BE0-030E61C886B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8FAF41-0B29-405C-9C32-F42E34F7528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36848C-6ABE-4471-B217-57BBEBE62293}">
      <dgm:prSet custT="1"/>
      <dgm:spPr/>
      <dgm:t>
        <a:bodyPr/>
        <a:lstStyle/>
        <a:p>
          <a:r>
            <a:rPr lang="en-US" sz="2400" dirty="0"/>
            <a:t>Not using proper </a:t>
          </a:r>
          <a:r>
            <a:rPr lang="en-US" sz="2400" b="1" u="sng" dirty="0"/>
            <a:t>equipment</a:t>
          </a:r>
          <a:r>
            <a:rPr lang="en-US" sz="2400" dirty="0"/>
            <a:t> when transferring a person </a:t>
          </a:r>
        </a:p>
      </dgm:t>
    </dgm:pt>
    <dgm:pt modelId="{D571A6D9-2590-42E9-BBB1-29603EBEC77F}" type="parTrans" cxnId="{1697B362-8D75-47C0-84AD-B406F55CD97D}">
      <dgm:prSet/>
      <dgm:spPr/>
      <dgm:t>
        <a:bodyPr/>
        <a:lstStyle/>
        <a:p>
          <a:endParaRPr lang="en-US"/>
        </a:p>
      </dgm:t>
    </dgm:pt>
    <dgm:pt modelId="{BE1C6B10-D2F1-4BF7-959B-991347BC78B0}" type="sibTrans" cxnId="{1697B362-8D75-47C0-84AD-B406F55CD97D}">
      <dgm:prSet/>
      <dgm:spPr/>
      <dgm:t>
        <a:bodyPr/>
        <a:lstStyle/>
        <a:p>
          <a:endParaRPr lang="en-US"/>
        </a:p>
      </dgm:t>
    </dgm:pt>
    <dgm:pt modelId="{31946F77-6409-4AD4-BF00-AA63EA45FEFF}">
      <dgm:prSet custT="1"/>
      <dgm:spPr/>
      <dgm:t>
        <a:bodyPr/>
        <a:lstStyle/>
        <a:p>
          <a:r>
            <a:rPr lang="en-US" sz="2400" dirty="0"/>
            <a:t>Not providing scheduled </a:t>
          </a:r>
          <a:r>
            <a:rPr lang="en-US" sz="2400" b="1" u="sng" dirty="0"/>
            <a:t>transferring/</a:t>
          </a:r>
        </a:p>
        <a:p>
          <a:r>
            <a:rPr lang="en-US" sz="2400" b="1" u="sng" dirty="0"/>
            <a:t>turning </a:t>
          </a:r>
          <a:r>
            <a:rPr lang="en-US" sz="2400" dirty="0"/>
            <a:t>with result of bed sores </a:t>
          </a:r>
        </a:p>
      </dgm:t>
    </dgm:pt>
    <dgm:pt modelId="{8B486262-BE7F-411D-9951-78A3F9A9298B}" type="parTrans" cxnId="{AA0AF78F-56B0-4CCB-A252-B1EC98141BDC}">
      <dgm:prSet/>
      <dgm:spPr/>
      <dgm:t>
        <a:bodyPr/>
        <a:lstStyle/>
        <a:p>
          <a:endParaRPr lang="en-US"/>
        </a:p>
      </dgm:t>
    </dgm:pt>
    <dgm:pt modelId="{E8226B2C-B4E6-40D3-9E35-D06754E0B168}" type="sibTrans" cxnId="{AA0AF78F-56B0-4CCB-A252-B1EC98141BDC}">
      <dgm:prSet/>
      <dgm:spPr/>
      <dgm:t>
        <a:bodyPr/>
        <a:lstStyle/>
        <a:p>
          <a:endParaRPr lang="en-US"/>
        </a:p>
      </dgm:t>
    </dgm:pt>
    <dgm:pt modelId="{B05C3272-5DC5-4F12-8883-FA5917ABA14D}">
      <dgm:prSet/>
      <dgm:spPr/>
      <dgm:t>
        <a:bodyPr/>
        <a:lstStyle/>
        <a:p>
          <a:r>
            <a:rPr lang="en-US" dirty="0"/>
            <a:t>Not </a:t>
          </a:r>
          <a:r>
            <a:rPr lang="en-US" b="1" u="sng" dirty="0"/>
            <a:t>assisting</a:t>
          </a:r>
          <a:r>
            <a:rPr lang="en-US" dirty="0"/>
            <a:t> the person to the bathroom or changing a brief in a timely manner </a:t>
          </a:r>
        </a:p>
      </dgm:t>
    </dgm:pt>
    <dgm:pt modelId="{2B5E37A1-6A15-4843-89AA-6F694CA1317D}" type="parTrans" cxnId="{443E9566-0BEC-42A3-9FB4-1D5E82E236EB}">
      <dgm:prSet/>
      <dgm:spPr/>
      <dgm:t>
        <a:bodyPr/>
        <a:lstStyle/>
        <a:p>
          <a:endParaRPr lang="en-US"/>
        </a:p>
      </dgm:t>
    </dgm:pt>
    <dgm:pt modelId="{917FA9E3-A563-40CB-A767-B38890280A4E}" type="sibTrans" cxnId="{443E9566-0BEC-42A3-9FB4-1D5E82E236EB}">
      <dgm:prSet/>
      <dgm:spPr/>
      <dgm:t>
        <a:bodyPr/>
        <a:lstStyle/>
        <a:p>
          <a:endParaRPr lang="en-US"/>
        </a:p>
      </dgm:t>
    </dgm:pt>
    <dgm:pt modelId="{2A6A464E-00AE-43DD-B573-5D32E5D9DB93}">
      <dgm:prSet/>
      <dgm:spPr/>
      <dgm:t>
        <a:bodyPr/>
        <a:lstStyle/>
        <a:p>
          <a:r>
            <a:rPr lang="en-US" dirty="0"/>
            <a:t>Not </a:t>
          </a:r>
          <a:r>
            <a:rPr lang="en-US" b="1" u="sng" dirty="0"/>
            <a:t>monitoring</a:t>
          </a:r>
          <a:r>
            <a:rPr lang="en-US" dirty="0"/>
            <a:t> while eating when the doctor had prescribed a specific diet.</a:t>
          </a:r>
        </a:p>
      </dgm:t>
    </dgm:pt>
    <dgm:pt modelId="{4D81E30C-8431-41C3-87D6-3899F59DBB5C}" type="parTrans" cxnId="{2F432320-9CBE-46D7-AD1D-FCA0C20BF193}">
      <dgm:prSet/>
      <dgm:spPr/>
      <dgm:t>
        <a:bodyPr/>
        <a:lstStyle/>
        <a:p>
          <a:endParaRPr lang="en-US"/>
        </a:p>
      </dgm:t>
    </dgm:pt>
    <dgm:pt modelId="{31E9A134-443F-4CFC-B7B6-09260BB0E4AD}" type="sibTrans" cxnId="{2F432320-9CBE-46D7-AD1D-FCA0C20BF193}">
      <dgm:prSet/>
      <dgm:spPr/>
      <dgm:t>
        <a:bodyPr/>
        <a:lstStyle/>
        <a:p>
          <a:endParaRPr lang="en-US"/>
        </a:p>
      </dgm:t>
    </dgm:pt>
    <dgm:pt modelId="{A71661D1-FCCB-4EBF-B50C-50781EECFC38}" type="pres">
      <dgm:prSet presAssocID="{698FAF41-0B29-405C-9C32-F42E34F75280}" presName="root" presStyleCnt="0">
        <dgm:presLayoutVars>
          <dgm:dir/>
          <dgm:resizeHandles val="exact"/>
        </dgm:presLayoutVars>
      </dgm:prSet>
      <dgm:spPr/>
    </dgm:pt>
    <dgm:pt modelId="{6CD4063F-9BCE-40D9-B2AB-8CE85A10D2D8}" type="pres">
      <dgm:prSet presAssocID="{B336848C-6ABE-4471-B217-57BBEBE62293}" presName="compNode" presStyleCnt="0"/>
      <dgm:spPr/>
    </dgm:pt>
    <dgm:pt modelId="{5A6DAFBD-D73E-4F4C-89A3-9A08E0C59375}" type="pres">
      <dgm:prSet presAssocID="{B336848C-6ABE-4471-B217-57BBEBE622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B31716BA-0523-449F-BFA1-2E5E41BA7107}" type="pres">
      <dgm:prSet presAssocID="{B336848C-6ABE-4471-B217-57BBEBE62293}" presName="spaceRect" presStyleCnt="0"/>
      <dgm:spPr/>
    </dgm:pt>
    <dgm:pt modelId="{339BC9D1-3D85-4F84-9B09-5E72F6BF6AD6}" type="pres">
      <dgm:prSet presAssocID="{B336848C-6ABE-4471-B217-57BBEBE62293}" presName="textRect" presStyleLbl="revTx" presStyleIdx="0" presStyleCnt="4" custLinFactNeighborX="-3784" custLinFactNeighborY="-16682">
        <dgm:presLayoutVars>
          <dgm:chMax val="1"/>
          <dgm:chPref val="1"/>
        </dgm:presLayoutVars>
      </dgm:prSet>
      <dgm:spPr/>
    </dgm:pt>
    <dgm:pt modelId="{3AD8BC11-C68E-4752-996C-7E1E9772F17E}" type="pres">
      <dgm:prSet presAssocID="{BE1C6B10-D2F1-4BF7-959B-991347BC78B0}" presName="sibTrans" presStyleCnt="0"/>
      <dgm:spPr/>
    </dgm:pt>
    <dgm:pt modelId="{CEE23288-E563-4511-874F-693AAA6A2D1A}" type="pres">
      <dgm:prSet presAssocID="{31946F77-6409-4AD4-BF00-AA63EA45FEFF}" presName="compNode" presStyleCnt="0"/>
      <dgm:spPr/>
    </dgm:pt>
    <dgm:pt modelId="{D1C9DBB1-692B-4569-AB8E-614986C761C6}" type="pres">
      <dgm:prSet presAssocID="{31946F77-6409-4AD4-BF00-AA63EA45FE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d"/>
        </a:ext>
      </dgm:extLst>
    </dgm:pt>
    <dgm:pt modelId="{BBD1C771-6374-4666-8CEB-FB0519066558}" type="pres">
      <dgm:prSet presAssocID="{31946F77-6409-4AD4-BF00-AA63EA45FEFF}" presName="spaceRect" presStyleCnt="0"/>
      <dgm:spPr/>
    </dgm:pt>
    <dgm:pt modelId="{947F0690-331B-4DAA-9E07-1E8A0FE7D5AB}" type="pres">
      <dgm:prSet presAssocID="{31946F77-6409-4AD4-BF00-AA63EA45FEFF}" presName="textRect" presStyleLbl="revTx" presStyleIdx="1" presStyleCnt="4">
        <dgm:presLayoutVars>
          <dgm:chMax val="1"/>
          <dgm:chPref val="1"/>
        </dgm:presLayoutVars>
      </dgm:prSet>
      <dgm:spPr/>
    </dgm:pt>
    <dgm:pt modelId="{ABDFFC33-5ACD-4A22-98FE-2F713D9D472D}" type="pres">
      <dgm:prSet presAssocID="{E8226B2C-B4E6-40D3-9E35-D06754E0B168}" presName="sibTrans" presStyleCnt="0"/>
      <dgm:spPr/>
    </dgm:pt>
    <dgm:pt modelId="{C94A1E71-0862-456E-AA7C-65B894E7A2CA}" type="pres">
      <dgm:prSet presAssocID="{B05C3272-5DC5-4F12-8883-FA5917ABA14D}" presName="compNode" presStyleCnt="0"/>
      <dgm:spPr/>
    </dgm:pt>
    <dgm:pt modelId="{5FA1FFC1-0BFB-4531-9DFB-1A203A1210EF}" type="pres">
      <dgm:prSet presAssocID="{B05C3272-5DC5-4F12-8883-FA5917ABA1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BA1BCCD-CE59-4ABD-87F7-962FC56866C2}" type="pres">
      <dgm:prSet presAssocID="{B05C3272-5DC5-4F12-8883-FA5917ABA14D}" presName="spaceRect" presStyleCnt="0"/>
      <dgm:spPr/>
    </dgm:pt>
    <dgm:pt modelId="{94CE408F-46D8-4A51-8C59-64A59991496B}" type="pres">
      <dgm:prSet presAssocID="{B05C3272-5DC5-4F12-8883-FA5917ABA14D}" presName="textRect" presStyleLbl="revTx" presStyleIdx="2" presStyleCnt="4">
        <dgm:presLayoutVars>
          <dgm:chMax val="1"/>
          <dgm:chPref val="1"/>
        </dgm:presLayoutVars>
      </dgm:prSet>
      <dgm:spPr/>
    </dgm:pt>
    <dgm:pt modelId="{FC4734CC-7271-42B7-87DF-BC9B6BCDB75C}" type="pres">
      <dgm:prSet presAssocID="{917FA9E3-A563-40CB-A767-B38890280A4E}" presName="sibTrans" presStyleCnt="0"/>
      <dgm:spPr/>
    </dgm:pt>
    <dgm:pt modelId="{D0F82A37-4EB5-45C3-B5C7-9F7DA6F2E0DD}" type="pres">
      <dgm:prSet presAssocID="{2A6A464E-00AE-43DD-B573-5D32E5D9DB93}" presName="compNode" presStyleCnt="0"/>
      <dgm:spPr/>
    </dgm:pt>
    <dgm:pt modelId="{01E151DB-C5B7-4BC4-8E52-30E47FF66026}" type="pres">
      <dgm:prSet presAssocID="{2A6A464E-00AE-43DD-B573-5D32E5D9DB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3A6A8447-E86C-4153-9839-171162A85894}" type="pres">
      <dgm:prSet presAssocID="{2A6A464E-00AE-43DD-B573-5D32E5D9DB93}" presName="spaceRect" presStyleCnt="0"/>
      <dgm:spPr/>
    </dgm:pt>
    <dgm:pt modelId="{5CA97CDA-2731-4898-9B47-968876E86632}" type="pres">
      <dgm:prSet presAssocID="{2A6A464E-00AE-43DD-B573-5D32E5D9DB93}" presName="textRect" presStyleLbl="revTx" presStyleIdx="3" presStyleCnt="4">
        <dgm:presLayoutVars>
          <dgm:chMax val="1"/>
          <dgm:chPref val="1"/>
        </dgm:presLayoutVars>
      </dgm:prSet>
      <dgm:spPr/>
    </dgm:pt>
  </dgm:ptLst>
  <dgm:cxnLst>
    <dgm:cxn modelId="{ABBCF117-6C95-48EF-A208-5F0273BA12D0}" type="presOf" srcId="{698FAF41-0B29-405C-9C32-F42E34F75280}" destId="{A71661D1-FCCB-4EBF-B50C-50781EECFC38}" srcOrd="0" destOrd="0" presId="urn:microsoft.com/office/officeart/2018/2/layout/IconLabelList"/>
    <dgm:cxn modelId="{2F432320-9CBE-46D7-AD1D-FCA0C20BF193}" srcId="{698FAF41-0B29-405C-9C32-F42E34F75280}" destId="{2A6A464E-00AE-43DD-B573-5D32E5D9DB93}" srcOrd="3" destOrd="0" parTransId="{4D81E30C-8431-41C3-87D6-3899F59DBB5C}" sibTransId="{31E9A134-443F-4CFC-B7B6-09260BB0E4AD}"/>
    <dgm:cxn modelId="{DF6C4342-C78E-46F3-828E-F6826CFAA31C}" type="presOf" srcId="{2A6A464E-00AE-43DD-B573-5D32E5D9DB93}" destId="{5CA97CDA-2731-4898-9B47-968876E86632}" srcOrd="0" destOrd="0" presId="urn:microsoft.com/office/officeart/2018/2/layout/IconLabelList"/>
    <dgm:cxn modelId="{1697B362-8D75-47C0-84AD-B406F55CD97D}" srcId="{698FAF41-0B29-405C-9C32-F42E34F75280}" destId="{B336848C-6ABE-4471-B217-57BBEBE62293}" srcOrd="0" destOrd="0" parTransId="{D571A6D9-2590-42E9-BBB1-29603EBEC77F}" sibTransId="{BE1C6B10-D2F1-4BF7-959B-991347BC78B0}"/>
    <dgm:cxn modelId="{AA1BC464-4E9B-4F7D-9C3A-BDA4A3ED78A7}" type="presOf" srcId="{B05C3272-5DC5-4F12-8883-FA5917ABA14D}" destId="{94CE408F-46D8-4A51-8C59-64A59991496B}" srcOrd="0" destOrd="0" presId="urn:microsoft.com/office/officeart/2018/2/layout/IconLabelList"/>
    <dgm:cxn modelId="{443E9566-0BEC-42A3-9FB4-1D5E82E236EB}" srcId="{698FAF41-0B29-405C-9C32-F42E34F75280}" destId="{B05C3272-5DC5-4F12-8883-FA5917ABA14D}" srcOrd="2" destOrd="0" parTransId="{2B5E37A1-6A15-4843-89AA-6F694CA1317D}" sibTransId="{917FA9E3-A563-40CB-A767-B38890280A4E}"/>
    <dgm:cxn modelId="{76ADD447-92AC-4311-B087-A3F8C6BA9B4D}" type="presOf" srcId="{B336848C-6ABE-4471-B217-57BBEBE62293}" destId="{339BC9D1-3D85-4F84-9B09-5E72F6BF6AD6}" srcOrd="0" destOrd="0" presId="urn:microsoft.com/office/officeart/2018/2/layout/IconLabelList"/>
    <dgm:cxn modelId="{AA0AF78F-56B0-4CCB-A252-B1EC98141BDC}" srcId="{698FAF41-0B29-405C-9C32-F42E34F75280}" destId="{31946F77-6409-4AD4-BF00-AA63EA45FEFF}" srcOrd="1" destOrd="0" parTransId="{8B486262-BE7F-411D-9951-78A3F9A9298B}" sibTransId="{E8226B2C-B4E6-40D3-9E35-D06754E0B168}"/>
    <dgm:cxn modelId="{A14D66FB-3573-4BD6-B6A3-EF8AA7F1627D}" type="presOf" srcId="{31946F77-6409-4AD4-BF00-AA63EA45FEFF}" destId="{947F0690-331B-4DAA-9E07-1E8A0FE7D5AB}" srcOrd="0" destOrd="0" presId="urn:microsoft.com/office/officeart/2018/2/layout/IconLabelList"/>
    <dgm:cxn modelId="{B56A5150-E813-4857-AA60-915E45DE480D}" type="presParOf" srcId="{A71661D1-FCCB-4EBF-B50C-50781EECFC38}" destId="{6CD4063F-9BCE-40D9-B2AB-8CE85A10D2D8}" srcOrd="0" destOrd="0" presId="urn:microsoft.com/office/officeart/2018/2/layout/IconLabelList"/>
    <dgm:cxn modelId="{98AA1090-9DC7-4B3C-960A-DFA66DCFD7D0}" type="presParOf" srcId="{6CD4063F-9BCE-40D9-B2AB-8CE85A10D2D8}" destId="{5A6DAFBD-D73E-4F4C-89A3-9A08E0C59375}" srcOrd="0" destOrd="0" presId="urn:microsoft.com/office/officeart/2018/2/layout/IconLabelList"/>
    <dgm:cxn modelId="{C19E372B-E044-4E3B-92DD-79906FCE10C1}" type="presParOf" srcId="{6CD4063F-9BCE-40D9-B2AB-8CE85A10D2D8}" destId="{B31716BA-0523-449F-BFA1-2E5E41BA7107}" srcOrd="1" destOrd="0" presId="urn:microsoft.com/office/officeart/2018/2/layout/IconLabelList"/>
    <dgm:cxn modelId="{9177141E-860B-4C28-8326-700DDD7BA2D5}" type="presParOf" srcId="{6CD4063F-9BCE-40D9-B2AB-8CE85A10D2D8}" destId="{339BC9D1-3D85-4F84-9B09-5E72F6BF6AD6}" srcOrd="2" destOrd="0" presId="urn:microsoft.com/office/officeart/2018/2/layout/IconLabelList"/>
    <dgm:cxn modelId="{F78D1B5E-CB14-490C-BCC2-549FD06149AE}" type="presParOf" srcId="{A71661D1-FCCB-4EBF-B50C-50781EECFC38}" destId="{3AD8BC11-C68E-4752-996C-7E1E9772F17E}" srcOrd="1" destOrd="0" presId="urn:microsoft.com/office/officeart/2018/2/layout/IconLabelList"/>
    <dgm:cxn modelId="{F066075A-F7B9-4A61-B4D1-8D62A26D071E}" type="presParOf" srcId="{A71661D1-FCCB-4EBF-B50C-50781EECFC38}" destId="{CEE23288-E563-4511-874F-693AAA6A2D1A}" srcOrd="2" destOrd="0" presId="urn:microsoft.com/office/officeart/2018/2/layout/IconLabelList"/>
    <dgm:cxn modelId="{22AD2D52-9E1F-443D-9D7E-998C686672B2}" type="presParOf" srcId="{CEE23288-E563-4511-874F-693AAA6A2D1A}" destId="{D1C9DBB1-692B-4569-AB8E-614986C761C6}" srcOrd="0" destOrd="0" presId="urn:microsoft.com/office/officeart/2018/2/layout/IconLabelList"/>
    <dgm:cxn modelId="{73CFAD48-6F06-4CEA-B2E0-4A4AC643FD32}" type="presParOf" srcId="{CEE23288-E563-4511-874F-693AAA6A2D1A}" destId="{BBD1C771-6374-4666-8CEB-FB0519066558}" srcOrd="1" destOrd="0" presId="urn:microsoft.com/office/officeart/2018/2/layout/IconLabelList"/>
    <dgm:cxn modelId="{ACA62406-E2D9-433B-BBCC-DCDE5EEAF2A5}" type="presParOf" srcId="{CEE23288-E563-4511-874F-693AAA6A2D1A}" destId="{947F0690-331B-4DAA-9E07-1E8A0FE7D5AB}" srcOrd="2" destOrd="0" presId="urn:microsoft.com/office/officeart/2018/2/layout/IconLabelList"/>
    <dgm:cxn modelId="{495356CE-97E8-4091-A073-8AF46DEDF891}" type="presParOf" srcId="{A71661D1-FCCB-4EBF-B50C-50781EECFC38}" destId="{ABDFFC33-5ACD-4A22-98FE-2F713D9D472D}" srcOrd="3" destOrd="0" presId="urn:microsoft.com/office/officeart/2018/2/layout/IconLabelList"/>
    <dgm:cxn modelId="{E1AB57A0-4613-4DDB-B7A7-BA4838BAE4DB}" type="presParOf" srcId="{A71661D1-FCCB-4EBF-B50C-50781EECFC38}" destId="{C94A1E71-0862-456E-AA7C-65B894E7A2CA}" srcOrd="4" destOrd="0" presId="urn:microsoft.com/office/officeart/2018/2/layout/IconLabelList"/>
    <dgm:cxn modelId="{8848F8E7-F4D0-4060-9790-85991428E08A}" type="presParOf" srcId="{C94A1E71-0862-456E-AA7C-65B894E7A2CA}" destId="{5FA1FFC1-0BFB-4531-9DFB-1A203A1210EF}" srcOrd="0" destOrd="0" presId="urn:microsoft.com/office/officeart/2018/2/layout/IconLabelList"/>
    <dgm:cxn modelId="{4EF542CA-04CA-4C5A-8154-E97B759CB7FE}" type="presParOf" srcId="{C94A1E71-0862-456E-AA7C-65B894E7A2CA}" destId="{FBA1BCCD-CE59-4ABD-87F7-962FC56866C2}" srcOrd="1" destOrd="0" presId="urn:microsoft.com/office/officeart/2018/2/layout/IconLabelList"/>
    <dgm:cxn modelId="{B99AD2D6-47F3-4DC6-A00F-36B90C99CF29}" type="presParOf" srcId="{C94A1E71-0862-456E-AA7C-65B894E7A2CA}" destId="{94CE408F-46D8-4A51-8C59-64A59991496B}" srcOrd="2" destOrd="0" presId="urn:microsoft.com/office/officeart/2018/2/layout/IconLabelList"/>
    <dgm:cxn modelId="{166C49FC-95F8-48D8-B26C-08CB27B9C04B}" type="presParOf" srcId="{A71661D1-FCCB-4EBF-B50C-50781EECFC38}" destId="{FC4734CC-7271-42B7-87DF-BC9B6BCDB75C}" srcOrd="5" destOrd="0" presId="urn:microsoft.com/office/officeart/2018/2/layout/IconLabelList"/>
    <dgm:cxn modelId="{93B70D35-7183-4CD6-80C4-2F788BF32ECF}" type="presParOf" srcId="{A71661D1-FCCB-4EBF-B50C-50781EECFC38}" destId="{D0F82A37-4EB5-45C3-B5C7-9F7DA6F2E0DD}" srcOrd="6" destOrd="0" presId="urn:microsoft.com/office/officeart/2018/2/layout/IconLabelList"/>
    <dgm:cxn modelId="{E32C536E-850D-468D-B91A-6257B19245F1}" type="presParOf" srcId="{D0F82A37-4EB5-45C3-B5C7-9F7DA6F2E0DD}" destId="{01E151DB-C5B7-4BC4-8E52-30E47FF66026}" srcOrd="0" destOrd="0" presId="urn:microsoft.com/office/officeart/2018/2/layout/IconLabelList"/>
    <dgm:cxn modelId="{4ED50E0E-B52C-410B-95FB-DBB3D21FBF4C}" type="presParOf" srcId="{D0F82A37-4EB5-45C3-B5C7-9F7DA6F2E0DD}" destId="{3A6A8447-E86C-4153-9839-171162A85894}" srcOrd="1" destOrd="0" presId="urn:microsoft.com/office/officeart/2018/2/layout/IconLabelList"/>
    <dgm:cxn modelId="{D3223244-9FC9-43D9-A524-20E49DADCB63}" type="presParOf" srcId="{D0F82A37-4EB5-45C3-B5C7-9F7DA6F2E0DD}" destId="{5CA97CDA-2731-4898-9B47-968876E8663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6D97AC-BC93-4307-8B98-C4EE988AF2D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E4FFEF-AE5A-42CC-BC01-F8993E40DCAF}">
      <dgm:prSet custT="1"/>
      <dgm:spPr/>
      <dgm:t>
        <a:bodyPr/>
        <a:lstStyle/>
        <a:p>
          <a:r>
            <a:rPr lang="en-US" sz="3200" dirty="0"/>
            <a:t>Ways to Support a grieving person:</a:t>
          </a:r>
        </a:p>
      </dgm:t>
    </dgm:pt>
    <dgm:pt modelId="{1AA9BE95-6915-4078-A7F0-CF571613FB6B}" type="parTrans" cxnId="{FE614F88-1DA5-4650-8C90-706F150AB1E8}">
      <dgm:prSet/>
      <dgm:spPr/>
      <dgm:t>
        <a:bodyPr/>
        <a:lstStyle/>
        <a:p>
          <a:endParaRPr lang="en-US"/>
        </a:p>
      </dgm:t>
    </dgm:pt>
    <dgm:pt modelId="{903A299E-5981-401D-BE82-6C42A4F44292}" type="sibTrans" cxnId="{FE614F88-1DA5-4650-8C90-706F150AB1E8}">
      <dgm:prSet/>
      <dgm:spPr/>
      <dgm:t>
        <a:bodyPr/>
        <a:lstStyle/>
        <a:p>
          <a:endParaRPr lang="en-US"/>
        </a:p>
      </dgm:t>
    </dgm:pt>
    <dgm:pt modelId="{62AD232B-7F17-44F2-A7C3-F574DF9A7C54}">
      <dgm:prSet custT="1"/>
      <dgm:spPr/>
      <dgm:t>
        <a:bodyPr/>
        <a:lstStyle/>
        <a:p>
          <a:r>
            <a:rPr lang="en-US" sz="2800" dirty="0"/>
            <a:t>Allow the person to express their </a:t>
          </a:r>
          <a:r>
            <a:rPr lang="en-US" sz="2800" b="1" u="sng" dirty="0"/>
            <a:t>feelings</a:t>
          </a:r>
        </a:p>
      </dgm:t>
    </dgm:pt>
    <dgm:pt modelId="{D78C88F3-1567-4B59-9CC1-F72D88257F8C}" type="parTrans" cxnId="{D1ACC46C-2BB7-4492-AE4D-A6D3D013777A}">
      <dgm:prSet/>
      <dgm:spPr/>
      <dgm:t>
        <a:bodyPr/>
        <a:lstStyle/>
        <a:p>
          <a:endParaRPr lang="en-US"/>
        </a:p>
      </dgm:t>
    </dgm:pt>
    <dgm:pt modelId="{49A60920-935C-4EAB-9B9C-B2A3BCD5EDCB}" type="sibTrans" cxnId="{D1ACC46C-2BB7-4492-AE4D-A6D3D013777A}">
      <dgm:prSet/>
      <dgm:spPr/>
      <dgm:t>
        <a:bodyPr/>
        <a:lstStyle/>
        <a:p>
          <a:endParaRPr lang="en-US"/>
        </a:p>
      </dgm:t>
    </dgm:pt>
    <dgm:pt modelId="{2B4136BE-035E-4A7F-928D-1EF2A2693845}">
      <dgm:prSet custT="1"/>
      <dgm:spPr/>
      <dgm:t>
        <a:bodyPr/>
        <a:lstStyle/>
        <a:p>
          <a:r>
            <a:rPr lang="en-US" sz="2800" b="1" u="sng" dirty="0"/>
            <a:t>Expect</a:t>
          </a:r>
          <a:r>
            <a:rPr lang="en-US" sz="2800" dirty="0"/>
            <a:t> a period of grieving</a:t>
          </a:r>
        </a:p>
      </dgm:t>
    </dgm:pt>
    <dgm:pt modelId="{29F351D5-974B-42FB-9A89-102B5AFE752A}" type="parTrans" cxnId="{A02697D5-B399-47FA-BA37-C8441D472B36}">
      <dgm:prSet/>
      <dgm:spPr/>
      <dgm:t>
        <a:bodyPr/>
        <a:lstStyle/>
        <a:p>
          <a:endParaRPr lang="en-US"/>
        </a:p>
      </dgm:t>
    </dgm:pt>
    <dgm:pt modelId="{F2054C7B-DFD2-499F-AC34-9DDD4EB015BD}" type="sibTrans" cxnId="{A02697D5-B399-47FA-BA37-C8441D472B36}">
      <dgm:prSet/>
      <dgm:spPr/>
      <dgm:t>
        <a:bodyPr/>
        <a:lstStyle/>
        <a:p>
          <a:endParaRPr lang="en-US"/>
        </a:p>
      </dgm:t>
    </dgm:pt>
    <dgm:pt modelId="{2DB3D456-A375-4E51-8E77-A8B5D75C70F5}">
      <dgm:prSet custT="1"/>
      <dgm:spPr/>
      <dgm:t>
        <a:bodyPr/>
        <a:lstStyle/>
        <a:p>
          <a:r>
            <a:rPr lang="en-US" sz="2800" dirty="0"/>
            <a:t>Discuss </a:t>
          </a:r>
          <a:r>
            <a:rPr lang="en-US" sz="2800" b="1" u="sng" dirty="0"/>
            <a:t>memories</a:t>
          </a:r>
        </a:p>
      </dgm:t>
    </dgm:pt>
    <dgm:pt modelId="{2C731526-9F7B-4EBF-AD85-B8128E9D28A4}" type="parTrans" cxnId="{23E8F24C-2E27-4697-93EE-B7161EAF3CCB}">
      <dgm:prSet/>
      <dgm:spPr/>
      <dgm:t>
        <a:bodyPr/>
        <a:lstStyle/>
        <a:p>
          <a:endParaRPr lang="en-US"/>
        </a:p>
      </dgm:t>
    </dgm:pt>
    <dgm:pt modelId="{9082AAA6-B422-4E71-860A-F0145E1353B6}" type="sibTrans" cxnId="{23E8F24C-2E27-4697-93EE-B7161EAF3CCB}">
      <dgm:prSet/>
      <dgm:spPr/>
      <dgm:t>
        <a:bodyPr/>
        <a:lstStyle/>
        <a:p>
          <a:endParaRPr lang="en-US"/>
        </a:p>
      </dgm:t>
    </dgm:pt>
    <dgm:pt modelId="{897068BC-E0D9-48C3-84EA-F555B6C138B7}">
      <dgm:prSet custT="1"/>
      <dgm:spPr/>
      <dgm:t>
        <a:bodyPr/>
        <a:lstStyle/>
        <a:p>
          <a:r>
            <a:rPr lang="en-US" sz="2800" dirty="0"/>
            <a:t>Support should be individualized</a:t>
          </a:r>
        </a:p>
      </dgm:t>
    </dgm:pt>
    <dgm:pt modelId="{4C2EA589-0D89-41BE-8A5A-9D70EFD20904}" type="parTrans" cxnId="{075683EA-3E48-42A5-8663-8FBFF5CB0043}">
      <dgm:prSet/>
      <dgm:spPr/>
      <dgm:t>
        <a:bodyPr/>
        <a:lstStyle/>
        <a:p>
          <a:endParaRPr lang="en-US"/>
        </a:p>
      </dgm:t>
    </dgm:pt>
    <dgm:pt modelId="{7D46EBBD-4E67-4AF5-91D7-958B751C4A73}" type="sibTrans" cxnId="{075683EA-3E48-42A5-8663-8FBFF5CB0043}">
      <dgm:prSet/>
      <dgm:spPr/>
      <dgm:t>
        <a:bodyPr/>
        <a:lstStyle/>
        <a:p>
          <a:endParaRPr lang="en-US"/>
        </a:p>
      </dgm:t>
    </dgm:pt>
    <dgm:pt modelId="{32757839-D697-484C-B64F-825DD3A5B13E}" type="pres">
      <dgm:prSet presAssocID="{766D97AC-BC93-4307-8B98-C4EE988AF2DD}" presName="linear" presStyleCnt="0">
        <dgm:presLayoutVars>
          <dgm:animLvl val="lvl"/>
          <dgm:resizeHandles val="exact"/>
        </dgm:presLayoutVars>
      </dgm:prSet>
      <dgm:spPr/>
    </dgm:pt>
    <dgm:pt modelId="{72DD8AAF-4970-4821-99AB-9699D4C0543E}" type="pres">
      <dgm:prSet presAssocID="{99E4FFEF-AE5A-42CC-BC01-F8993E40DCAF}" presName="parentText" presStyleLbl="node1" presStyleIdx="0" presStyleCnt="1">
        <dgm:presLayoutVars>
          <dgm:chMax val="0"/>
          <dgm:bulletEnabled val="1"/>
        </dgm:presLayoutVars>
      </dgm:prSet>
      <dgm:spPr/>
    </dgm:pt>
    <dgm:pt modelId="{65B76DFE-A195-4D70-933F-5A29CC4C4B84}" type="pres">
      <dgm:prSet presAssocID="{99E4FFEF-AE5A-42CC-BC01-F8993E40DCAF}" presName="childText" presStyleLbl="revTx" presStyleIdx="0" presStyleCnt="1">
        <dgm:presLayoutVars>
          <dgm:bulletEnabled val="1"/>
        </dgm:presLayoutVars>
      </dgm:prSet>
      <dgm:spPr/>
    </dgm:pt>
  </dgm:ptLst>
  <dgm:cxnLst>
    <dgm:cxn modelId="{804BFF15-EC65-4500-8A2E-4E0F95693AE3}" type="presOf" srcId="{897068BC-E0D9-48C3-84EA-F555B6C138B7}" destId="{65B76DFE-A195-4D70-933F-5A29CC4C4B84}" srcOrd="0" destOrd="3" presId="urn:microsoft.com/office/officeart/2005/8/layout/vList2"/>
    <dgm:cxn modelId="{F629E320-F54C-4619-BE20-9FE1F8764848}" type="presOf" srcId="{766D97AC-BC93-4307-8B98-C4EE988AF2DD}" destId="{32757839-D697-484C-B64F-825DD3A5B13E}" srcOrd="0" destOrd="0" presId="urn:microsoft.com/office/officeart/2005/8/layout/vList2"/>
    <dgm:cxn modelId="{D1ACC46C-2BB7-4492-AE4D-A6D3D013777A}" srcId="{99E4FFEF-AE5A-42CC-BC01-F8993E40DCAF}" destId="{62AD232B-7F17-44F2-A7C3-F574DF9A7C54}" srcOrd="0" destOrd="0" parTransId="{D78C88F3-1567-4B59-9CC1-F72D88257F8C}" sibTransId="{49A60920-935C-4EAB-9B9C-B2A3BCD5EDCB}"/>
    <dgm:cxn modelId="{23E8F24C-2E27-4697-93EE-B7161EAF3CCB}" srcId="{99E4FFEF-AE5A-42CC-BC01-F8993E40DCAF}" destId="{2DB3D456-A375-4E51-8E77-A8B5D75C70F5}" srcOrd="2" destOrd="0" parTransId="{2C731526-9F7B-4EBF-AD85-B8128E9D28A4}" sibTransId="{9082AAA6-B422-4E71-860A-F0145E1353B6}"/>
    <dgm:cxn modelId="{A0628E6D-F322-4F9A-8627-785AF7C01DC9}" type="presOf" srcId="{2DB3D456-A375-4E51-8E77-A8B5D75C70F5}" destId="{65B76DFE-A195-4D70-933F-5A29CC4C4B84}" srcOrd="0" destOrd="2" presId="urn:microsoft.com/office/officeart/2005/8/layout/vList2"/>
    <dgm:cxn modelId="{FE614F88-1DA5-4650-8C90-706F150AB1E8}" srcId="{766D97AC-BC93-4307-8B98-C4EE988AF2DD}" destId="{99E4FFEF-AE5A-42CC-BC01-F8993E40DCAF}" srcOrd="0" destOrd="0" parTransId="{1AA9BE95-6915-4078-A7F0-CF571613FB6B}" sibTransId="{903A299E-5981-401D-BE82-6C42A4F44292}"/>
    <dgm:cxn modelId="{D778778E-7C5A-4980-B9FD-E512D7914AE6}" type="presOf" srcId="{62AD232B-7F17-44F2-A7C3-F574DF9A7C54}" destId="{65B76DFE-A195-4D70-933F-5A29CC4C4B84}" srcOrd="0" destOrd="0" presId="urn:microsoft.com/office/officeart/2005/8/layout/vList2"/>
    <dgm:cxn modelId="{2346208F-7722-4BE3-B9AC-14BBB80B54A5}" type="presOf" srcId="{99E4FFEF-AE5A-42CC-BC01-F8993E40DCAF}" destId="{72DD8AAF-4970-4821-99AB-9699D4C0543E}" srcOrd="0" destOrd="0" presId="urn:microsoft.com/office/officeart/2005/8/layout/vList2"/>
    <dgm:cxn modelId="{A02697D5-B399-47FA-BA37-C8441D472B36}" srcId="{99E4FFEF-AE5A-42CC-BC01-F8993E40DCAF}" destId="{2B4136BE-035E-4A7F-928D-1EF2A2693845}" srcOrd="1" destOrd="0" parTransId="{29F351D5-974B-42FB-9A89-102B5AFE752A}" sibTransId="{F2054C7B-DFD2-499F-AC34-9DDD4EB015BD}"/>
    <dgm:cxn modelId="{075683EA-3E48-42A5-8663-8FBFF5CB0043}" srcId="{99E4FFEF-AE5A-42CC-BC01-F8993E40DCAF}" destId="{897068BC-E0D9-48C3-84EA-F555B6C138B7}" srcOrd="3" destOrd="0" parTransId="{4C2EA589-0D89-41BE-8A5A-9D70EFD20904}" sibTransId="{7D46EBBD-4E67-4AF5-91D7-958B751C4A73}"/>
    <dgm:cxn modelId="{2EB620F9-308B-42E0-936F-C1514A934077}" type="presOf" srcId="{2B4136BE-035E-4A7F-928D-1EF2A2693845}" destId="{65B76DFE-A195-4D70-933F-5A29CC4C4B84}" srcOrd="0" destOrd="1" presId="urn:microsoft.com/office/officeart/2005/8/layout/vList2"/>
    <dgm:cxn modelId="{E489DCC5-4DD1-4BAC-926E-3C16B68396A3}" type="presParOf" srcId="{32757839-D697-484C-B64F-825DD3A5B13E}" destId="{72DD8AAF-4970-4821-99AB-9699D4C0543E}" srcOrd="0" destOrd="0" presId="urn:microsoft.com/office/officeart/2005/8/layout/vList2"/>
    <dgm:cxn modelId="{F472725D-6287-4F82-B061-34DEBF86B408}" type="presParOf" srcId="{32757839-D697-484C-B64F-825DD3A5B13E}" destId="{65B76DFE-A195-4D70-933F-5A29CC4C4B8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E81A7E-6DF4-40CB-985C-8BA3896C9A73}"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D02F5263-35EB-41E1-8459-764FFC3022D1}">
      <dgm:prSet/>
      <dgm:spPr/>
      <dgm:t>
        <a:bodyPr/>
        <a:lstStyle/>
        <a:p>
          <a:r>
            <a:rPr lang="en-US" b="1" u="sng" dirty="0"/>
            <a:t>Denial</a:t>
          </a:r>
          <a:endParaRPr lang="en-US" dirty="0"/>
        </a:p>
      </dgm:t>
    </dgm:pt>
    <dgm:pt modelId="{58AB300C-20E7-456A-B83E-A3EAC16A06C1}" type="parTrans" cxnId="{84075BD9-8E93-43F6-9AE2-154D204D6C8D}">
      <dgm:prSet/>
      <dgm:spPr/>
      <dgm:t>
        <a:bodyPr/>
        <a:lstStyle/>
        <a:p>
          <a:endParaRPr lang="en-US"/>
        </a:p>
      </dgm:t>
    </dgm:pt>
    <dgm:pt modelId="{B55F8256-1B58-42E6-9321-BA0A21A5EA56}" type="sibTrans" cxnId="{84075BD9-8E93-43F6-9AE2-154D204D6C8D}">
      <dgm:prSet/>
      <dgm:spPr/>
      <dgm:t>
        <a:bodyPr/>
        <a:lstStyle/>
        <a:p>
          <a:endParaRPr lang="en-US"/>
        </a:p>
      </dgm:t>
    </dgm:pt>
    <dgm:pt modelId="{3ECE7279-E041-46A5-A0C3-4340FBF72E86}">
      <dgm:prSet/>
      <dgm:spPr/>
      <dgm:t>
        <a:bodyPr/>
        <a:lstStyle/>
        <a:p>
          <a:r>
            <a:rPr lang="en-US"/>
            <a:t>Anger</a:t>
          </a:r>
        </a:p>
      </dgm:t>
    </dgm:pt>
    <dgm:pt modelId="{74901057-CF10-47A1-9FEF-68ECD2303487}" type="parTrans" cxnId="{177D66B6-2430-4395-A5D8-1C4E77BC59BC}">
      <dgm:prSet/>
      <dgm:spPr/>
      <dgm:t>
        <a:bodyPr/>
        <a:lstStyle/>
        <a:p>
          <a:endParaRPr lang="en-US"/>
        </a:p>
      </dgm:t>
    </dgm:pt>
    <dgm:pt modelId="{4DF644B4-F170-49D9-91D1-857CA176D02E}" type="sibTrans" cxnId="{177D66B6-2430-4395-A5D8-1C4E77BC59BC}">
      <dgm:prSet/>
      <dgm:spPr/>
      <dgm:t>
        <a:bodyPr/>
        <a:lstStyle/>
        <a:p>
          <a:endParaRPr lang="en-US"/>
        </a:p>
      </dgm:t>
    </dgm:pt>
    <dgm:pt modelId="{A146E269-7A80-4E4D-8267-A7661975B4E4}">
      <dgm:prSet/>
      <dgm:spPr/>
      <dgm:t>
        <a:bodyPr/>
        <a:lstStyle/>
        <a:p>
          <a:r>
            <a:rPr lang="en-US" b="1" u="sng"/>
            <a:t>Bargaining</a:t>
          </a:r>
          <a:endParaRPr lang="en-US"/>
        </a:p>
      </dgm:t>
    </dgm:pt>
    <dgm:pt modelId="{26B240BF-7C24-49D9-A04B-5297165AADFA}" type="parTrans" cxnId="{32358CB9-C2E2-4C51-AE7A-E5904AF37044}">
      <dgm:prSet/>
      <dgm:spPr/>
      <dgm:t>
        <a:bodyPr/>
        <a:lstStyle/>
        <a:p>
          <a:endParaRPr lang="en-US"/>
        </a:p>
      </dgm:t>
    </dgm:pt>
    <dgm:pt modelId="{CCB675E6-6793-4105-8D28-54C82B3616F2}" type="sibTrans" cxnId="{32358CB9-C2E2-4C51-AE7A-E5904AF37044}">
      <dgm:prSet/>
      <dgm:spPr/>
      <dgm:t>
        <a:bodyPr/>
        <a:lstStyle/>
        <a:p>
          <a:endParaRPr lang="en-US"/>
        </a:p>
      </dgm:t>
    </dgm:pt>
    <dgm:pt modelId="{30CEE032-F8C2-425C-A15D-9BD99B42FD12}">
      <dgm:prSet/>
      <dgm:spPr/>
      <dgm:t>
        <a:bodyPr/>
        <a:lstStyle/>
        <a:p>
          <a:r>
            <a:rPr lang="en-US"/>
            <a:t>Depression</a:t>
          </a:r>
        </a:p>
      </dgm:t>
    </dgm:pt>
    <dgm:pt modelId="{79502D40-3B08-4E9B-90B1-C34E8D90A013}" type="parTrans" cxnId="{5DA176BE-729C-4700-B86A-0A972C758675}">
      <dgm:prSet/>
      <dgm:spPr/>
      <dgm:t>
        <a:bodyPr/>
        <a:lstStyle/>
        <a:p>
          <a:endParaRPr lang="en-US"/>
        </a:p>
      </dgm:t>
    </dgm:pt>
    <dgm:pt modelId="{D625CACD-17CF-4AE5-B34D-95D450019D74}" type="sibTrans" cxnId="{5DA176BE-729C-4700-B86A-0A972C758675}">
      <dgm:prSet/>
      <dgm:spPr/>
      <dgm:t>
        <a:bodyPr/>
        <a:lstStyle/>
        <a:p>
          <a:endParaRPr lang="en-US"/>
        </a:p>
      </dgm:t>
    </dgm:pt>
    <dgm:pt modelId="{FB411DCE-0542-47E6-B1D0-7CFE7C0C1057}">
      <dgm:prSet/>
      <dgm:spPr/>
      <dgm:t>
        <a:bodyPr/>
        <a:lstStyle/>
        <a:p>
          <a:r>
            <a:rPr lang="en-US" b="1" u="sng"/>
            <a:t>Acceptance</a:t>
          </a:r>
          <a:endParaRPr lang="en-US"/>
        </a:p>
      </dgm:t>
    </dgm:pt>
    <dgm:pt modelId="{399C9D2B-A5F0-4742-9055-336523C584D4}" type="parTrans" cxnId="{8A76BD41-217A-47E7-8E4A-E5A2E4664A8C}">
      <dgm:prSet/>
      <dgm:spPr/>
      <dgm:t>
        <a:bodyPr/>
        <a:lstStyle/>
        <a:p>
          <a:endParaRPr lang="en-US"/>
        </a:p>
      </dgm:t>
    </dgm:pt>
    <dgm:pt modelId="{68ED4667-04E0-4201-97F3-FDF2EFEB2B7C}" type="sibTrans" cxnId="{8A76BD41-217A-47E7-8E4A-E5A2E4664A8C}">
      <dgm:prSet/>
      <dgm:spPr/>
      <dgm:t>
        <a:bodyPr/>
        <a:lstStyle/>
        <a:p>
          <a:endParaRPr lang="en-US"/>
        </a:p>
      </dgm:t>
    </dgm:pt>
    <dgm:pt modelId="{B8481809-F46B-44D9-8156-93F6356E4FF9}" type="pres">
      <dgm:prSet presAssocID="{CCE81A7E-6DF4-40CB-985C-8BA3896C9A73}" presName="linear" presStyleCnt="0">
        <dgm:presLayoutVars>
          <dgm:dir/>
          <dgm:animLvl val="lvl"/>
          <dgm:resizeHandles val="exact"/>
        </dgm:presLayoutVars>
      </dgm:prSet>
      <dgm:spPr/>
    </dgm:pt>
    <dgm:pt modelId="{24759DC0-F156-4921-B00F-DFCCE4A35EF0}" type="pres">
      <dgm:prSet presAssocID="{D02F5263-35EB-41E1-8459-764FFC3022D1}" presName="parentLin" presStyleCnt="0"/>
      <dgm:spPr/>
    </dgm:pt>
    <dgm:pt modelId="{8FA07685-5110-47FF-95AD-26F8CFF2CA02}" type="pres">
      <dgm:prSet presAssocID="{D02F5263-35EB-41E1-8459-764FFC3022D1}" presName="parentLeftMargin" presStyleLbl="node1" presStyleIdx="0" presStyleCnt="5"/>
      <dgm:spPr/>
    </dgm:pt>
    <dgm:pt modelId="{D9B69B4D-DC9A-48B3-842F-DC800A5FFD10}" type="pres">
      <dgm:prSet presAssocID="{D02F5263-35EB-41E1-8459-764FFC3022D1}" presName="parentText" presStyleLbl="node1" presStyleIdx="0" presStyleCnt="5">
        <dgm:presLayoutVars>
          <dgm:chMax val="0"/>
          <dgm:bulletEnabled val="1"/>
        </dgm:presLayoutVars>
      </dgm:prSet>
      <dgm:spPr/>
    </dgm:pt>
    <dgm:pt modelId="{4147DC09-7DF2-4D28-BEDC-1D1D768A46C3}" type="pres">
      <dgm:prSet presAssocID="{D02F5263-35EB-41E1-8459-764FFC3022D1}" presName="negativeSpace" presStyleCnt="0"/>
      <dgm:spPr/>
    </dgm:pt>
    <dgm:pt modelId="{46250BE9-6AC4-44AB-BDF6-88F1C8635F85}" type="pres">
      <dgm:prSet presAssocID="{D02F5263-35EB-41E1-8459-764FFC3022D1}" presName="childText" presStyleLbl="conFgAcc1" presStyleIdx="0" presStyleCnt="5">
        <dgm:presLayoutVars>
          <dgm:bulletEnabled val="1"/>
        </dgm:presLayoutVars>
      </dgm:prSet>
      <dgm:spPr/>
    </dgm:pt>
    <dgm:pt modelId="{74F0B911-D2DE-435C-8725-66C4AFC0011E}" type="pres">
      <dgm:prSet presAssocID="{B55F8256-1B58-42E6-9321-BA0A21A5EA56}" presName="spaceBetweenRectangles" presStyleCnt="0"/>
      <dgm:spPr/>
    </dgm:pt>
    <dgm:pt modelId="{12174301-CE7E-468C-8EC3-FFAEDF4756BB}" type="pres">
      <dgm:prSet presAssocID="{3ECE7279-E041-46A5-A0C3-4340FBF72E86}" presName="parentLin" presStyleCnt="0"/>
      <dgm:spPr/>
    </dgm:pt>
    <dgm:pt modelId="{3BF07B81-A9BE-4AF8-A10D-B17E5825B5F4}" type="pres">
      <dgm:prSet presAssocID="{3ECE7279-E041-46A5-A0C3-4340FBF72E86}" presName="parentLeftMargin" presStyleLbl="node1" presStyleIdx="0" presStyleCnt="5"/>
      <dgm:spPr/>
    </dgm:pt>
    <dgm:pt modelId="{33DB04A7-AE7F-4C85-9EFF-8855D0F1A740}" type="pres">
      <dgm:prSet presAssocID="{3ECE7279-E041-46A5-A0C3-4340FBF72E86}" presName="parentText" presStyleLbl="node1" presStyleIdx="1" presStyleCnt="5">
        <dgm:presLayoutVars>
          <dgm:chMax val="0"/>
          <dgm:bulletEnabled val="1"/>
        </dgm:presLayoutVars>
      </dgm:prSet>
      <dgm:spPr/>
    </dgm:pt>
    <dgm:pt modelId="{316906DF-F3C8-4311-98B0-AC9044FC5AAB}" type="pres">
      <dgm:prSet presAssocID="{3ECE7279-E041-46A5-A0C3-4340FBF72E86}" presName="negativeSpace" presStyleCnt="0"/>
      <dgm:spPr/>
    </dgm:pt>
    <dgm:pt modelId="{C39A4C69-12DD-4ED9-9F95-88A04A03840D}" type="pres">
      <dgm:prSet presAssocID="{3ECE7279-E041-46A5-A0C3-4340FBF72E86}" presName="childText" presStyleLbl="conFgAcc1" presStyleIdx="1" presStyleCnt="5">
        <dgm:presLayoutVars>
          <dgm:bulletEnabled val="1"/>
        </dgm:presLayoutVars>
      </dgm:prSet>
      <dgm:spPr/>
    </dgm:pt>
    <dgm:pt modelId="{0E799A3C-1FD5-40C4-9F80-1CCF6676697C}" type="pres">
      <dgm:prSet presAssocID="{4DF644B4-F170-49D9-91D1-857CA176D02E}" presName="spaceBetweenRectangles" presStyleCnt="0"/>
      <dgm:spPr/>
    </dgm:pt>
    <dgm:pt modelId="{45D18762-7988-4FCC-B947-668B7F9BB588}" type="pres">
      <dgm:prSet presAssocID="{A146E269-7A80-4E4D-8267-A7661975B4E4}" presName="parentLin" presStyleCnt="0"/>
      <dgm:spPr/>
    </dgm:pt>
    <dgm:pt modelId="{6F260FBB-B001-41AD-9C7C-057D13528B74}" type="pres">
      <dgm:prSet presAssocID="{A146E269-7A80-4E4D-8267-A7661975B4E4}" presName="parentLeftMargin" presStyleLbl="node1" presStyleIdx="1" presStyleCnt="5"/>
      <dgm:spPr/>
    </dgm:pt>
    <dgm:pt modelId="{108E7F82-9205-4FDF-8306-F19302DEC2AD}" type="pres">
      <dgm:prSet presAssocID="{A146E269-7A80-4E4D-8267-A7661975B4E4}" presName="parentText" presStyleLbl="node1" presStyleIdx="2" presStyleCnt="5">
        <dgm:presLayoutVars>
          <dgm:chMax val="0"/>
          <dgm:bulletEnabled val="1"/>
        </dgm:presLayoutVars>
      </dgm:prSet>
      <dgm:spPr/>
    </dgm:pt>
    <dgm:pt modelId="{85B6EB96-3424-44C9-9480-7DEC14ECFECB}" type="pres">
      <dgm:prSet presAssocID="{A146E269-7A80-4E4D-8267-A7661975B4E4}" presName="negativeSpace" presStyleCnt="0"/>
      <dgm:spPr/>
    </dgm:pt>
    <dgm:pt modelId="{9720F93D-0175-4BE7-A356-79714604F3B0}" type="pres">
      <dgm:prSet presAssocID="{A146E269-7A80-4E4D-8267-A7661975B4E4}" presName="childText" presStyleLbl="conFgAcc1" presStyleIdx="2" presStyleCnt="5">
        <dgm:presLayoutVars>
          <dgm:bulletEnabled val="1"/>
        </dgm:presLayoutVars>
      </dgm:prSet>
      <dgm:spPr/>
    </dgm:pt>
    <dgm:pt modelId="{66BF93F2-E5FE-43DE-A600-BB3748BA8B79}" type="pres">
      <dgm:prSet presAssocID="{CCB675E6-6793-4105-8D28-54C82B3616F2}" presName="spaceBetweenRectangles" presStyleCnt="0"/>
      <dgm:spPr/>
    </dgm:pt>
    <dgm:pt modelId="{74D42117-6E8F-4560-96D1-8288589BD7A9}" type="pres">
      <dgm:prSet presAssocID="{30CEE032-F8C2-425C-A15D-9BD99B42FD12}" presName="parentLin" presStyleCnt="0"/>
      <dgm:spPr/>
    </dgm:pt>
    <dgm:pt modelId="{2770DAE7-8C25-4019-BADD-0D8A9577AF38}" type="pres">
      <dgm:prSet presAssocID="{30CEE032-F8C2-425C-A15D-9BD99B42FD12}" presName="parentLeftMargin" presStyleLbl="node1" presStyleIdx="2" presStyleCnt="5"/>
      <dgm:spPr/>
    </dgm:pt>
    <dgm:pt modelId="{5763F1CC-AC0B-441E-94FE-58E59CC06DD4}" type="pres">
      <dgm:prSet presAssocID="{30CEE032-F8C2-425C-A15D-9BD99B42FD12}" presName="parentText" presStyleLbl="node1" presStyleIdx="3" presStyleCnt="5">
        <dgm:presLayoutVars>
          <dgm:chMax val="0"/>
          <dgm:bulletEnabled val="1"/>
        </dgm:presLayoutVars>
      </dgm:prSet>
      <dgm:spPr/>
    </dgm:pt>
    <dgm:pt modelId="{3E47C00C-97AD-48A2-89A5-845F3F589FAA}" type="pres">
      <dgm:prSet presAssocID="{30CEE032-F8C2-425C-A15D-9BD99B42FD12}" presName="negativeSpace" presStyleCnt="0"/>
      <dgm:spPr/>
    </dgm:pt>
    <dgm:pt modelId="{231E3A66-CD63-474A-8C0C-51E74EC619B7}" type="pres">
      <dgm:prSet presAssocID="{30CEE032-F8C2-425C-A15D-9BD99B42FD12}" presName="childText" presStyleLbl="conFgAcc1" presStyleIdx="3" presStyleCnt="5">
        <dgm:presLayoutVars>
          <dgm:bulletEnabled val="1"/>
        </dgm:presLayoutVars>
      </dgm:prSet>
      <dgm:spPr/>
    </dgm:pt>
    <dgm:pt modelId="{E7CE51E6-93FE-418A-8A79-29B2689844D5}" type="pres">
      <dgm:prSet presAssocID="{D625CACD-17CF-4AE5-B34D-95D450019D74}" presName="spaceBetweenRectangles" presStyleCnt="0"/>
      <dgm:spPr/>
    </dgm:pt>
    <dgm:pt modelId="{28487FBB-4EE6-4EC7-A63F-258E651892CA}" type="pres">
      <dgm:prSet presAssocID="{FB411DCE-0542-47E6-B1D0-7CFE7C0C1057}" presName="parentLin" presStyleCnt="0"/>
      <dgm:spPr/>
    </dgm:pt>
    <dgm:pt modelId="{D030B971-9F83-43B3-BEC5-B8B2E8A8BBDE}" type="pres">
      <dgm:prSet presAssocID="{FB411DCE-0542-47E6-B1D0-7CFE7C0C1057}" presName="parentLeftMargin" presStyleLbl="node1" presStyleIdx="3" presStyleCnt="5"/>
      <dgm:spPr/>
    </dgm:pt>
    <dgm:pt modelId="{E90890F8-5F7F-4047-9A78-05AA638F003F}" type="pres">
      <dgm:prSet presAssocID="{FB411DCE-0542-47E6-B1D0-7CFE7C0C1057}" presName="parentText" presStyleLbl="node1" presStyleIdx="4" presStyleCnt="5">
        <dgm:presLayoutVars>
          <dgm:chMax val="0"/>
          <dgm:bulletEnabled val="1"/>
        </dgm:presLayoutVars>
      </dgm:prSet>
      <dgm:spPr/>
    </dgm:pt>
    <dgm:pt modelId="{E6B077C0-A71A-4733-A8EC-A4A28774B283}" type="pres">
      <dgm:prSet presAssocID="{FB411DCE-0542-47E6-B1D0-7CFE7C0C1057}" presName="negativeSpace" presStyleCnt="0"/>
      <dgm:spPr/>
    </dgm:pt>
    <dgm:pt modelId="{1189071E-CC5D-4B08-8396-312AA44BB3C1}" type="pres">
      <dgm:prSet presAssocID="{FB411DCE-0542-47E6-B1D0-7CFE7C0C1057}" presName="childText" presStyleLbl="conFgAcc1" presStyleIdx="4" presStyleCnt="5">
        <dgm:presLayoutVars>
          <dgm:bulletEnabled val="1"/>
        </dgm:presLayoutVars>
      </dgm:prSet>
      <dgm:spPr/>
    </dgm:pt>
  </dgm:ptLst>
  <dgm:cxnLst>
    <dgm:cxn modelId="{374FF700-DFF7-4774-B596-AF9C6DE4F77F}" type="presOf" srcId="{D02F5263-35EB-41E1-8459-764FFC3022D1}" destId="{8FA07685-5110-47FF-95AD-26F8CFF2CA02}" srcOrd="0" destOrd="0" presId="urn:microsoft.com/office/officeart/2005/8/layout/list1"/>
    <dgm:cxn modelId="{B1E7DB10-DAE6-482C-8160-57F786B75DA3}" type="presOf" srcId="{A146E269-7A80-4E4D-8267-A7661975B4E4}" destId="{6F260FBB-B001-41AD-9C7C-057D13528B74}" srcOrd="0" destOrd="0" presId="urn:microsoft.com/office/officeart/2005/8/layout/list1"/>
    <dgm:cxn modelId="{8A76BD41-217A-47E7-8E4A-E5A2E4664A8C}" srcId="{CCE81A7E-6DF4-40CB-985C-8BA3896C9A73}" destId="{FB411DCE-0542-47E6-B1D0-7CFE7C0C1057}" srcOrd="4" destOrd="0" parTransId="{399C9D2B-A5F0-4742-9055-336523C584D4}" sibTransId="{68ED4667-04E0-4201-97F3-FDF2EFEB2B7C}"/>
    <dgm:cxn modelId="{636D6B4B-0FF4-4DA4-9A8A-C8E35F0807A9}" type="presOf" srcId="{30CEE032-F8C2-425C-A15D-9BD99B42FD12}" destId="{2770DAE7-8C25-4019-BADD-0D8A9577AF38}" srcOrd="0" destOrd="0" presId="urn:microsoft.com/office/officeart/2005/8/layout/list1"/>
    <dgm:cxn modelId="{0870D371-C5AC-4830-B5F2-E81465C74548}" type="presOf" srcId="{FB411DCE-0542-47E6-B1D0-7CFE7C0C1057}" destId="{D030B971-9F83-43B3-BEC5-B8B2E8A8BBDE}" srcOrd="0" destOrd="0" presId="urn:microsoft.com/office/officeart/2005/8/layout/list1"/>
    <dgm:cxn modelId="{1DC35779-89BE-4DED-BCE8-F3A95ABF073F}" type="presOf" srcId="{3ECE7279-E041-46A5-A0C3-4340FBF72E86}" destId="{3BF07B81-A9BE-4AF8-A10D-B17E5825B5F4}" srcOrd="0" destOrd="0" presId="urn:microsoft.com/office/officeart/2005/8/layout/list1"/>
    <dgm:cxn modelId="{EE2E7084-5515-438B-8E34-8CADADAAD5D5}" type="presOf" srcId="{30CEE032-F8C2-425C-A15D-9BD99B42FD12}" destId="{5763F1CC-AC0B-441E-94FE-58E59CC06DD4}" srcOrd="1" destOrd="0" presId="urn:microsoft.com/office/officeart/2005/8/layout/list1"/>
    <dgm:cxn modelId="{6627BF88-A0E4-45BC-8899-9E98FB647B5F}" type="presOf" srcId="{D02F5263-35EB-41E1-8459-764FFC3022D1}" destId="{D9B69B4D-DC9A-48B3-842F-DC800A5FFD10}" srcOrd="1" destOrd="0" presId="urn:microsoft.com/office/officeart/2005/8/layout/list1"/>
    <dgm:cxn modelId="{4E93A892-DE9A-4CDD-BAF3-CBE4980D0246}" type="presOf" srcId="{FB411DCE-0542-47E6-B1D0-7CFE7C0C1057}" destId="{E90890F8-5F7F-4047-9A78-05AA638F003F}" srcOrd="1" destOrd="0" presId="urn:microsoft.com/office/officeart/2005/8/layout/list1"/>
    <dgm:cxn modelId="{EDDEDEA3-8AC6-4D0D-84E9-FA68E4536DEA}" type="presOf" srcId="{3ECE7279-E041-46A5-A0C3-4340FBF72E86}" destId="{33DB04A7-AE7F-4C85-9EFF-8855D0F1A740}" srcOrd="1" destOrd="0" presId="urn:microsoft.com/office/officeart/2005/8/layout/list1"/>
    <dgm:cxn modelId="{177D66B6-2430-4395-A5D8-1C4E77BC59BC}" srcId="{CCE81A7E-6DF4-40CB-985C-8BA3896C9A73}" destId="{3ECE7279-E041-46A5-A0C3-4340FBF72E86}" srcOrd="1" destOrd="0" parTransId="{74901057-CF10-47A1-9FEF-68ECD2303487}" sibTransId="{4DF644B4-F170-49D9-91D1-857CA176D02E}"/>
    <dgm:cxn modelId="{32358CB9-C2E2-4C51-AE7A-E5904AF37044}" srcId="{CCE81A7E-6DF4-40CB-985C-8BA3896C9A73}" destId="{A146E269-7A80-4E4D-8267-A7661975B4E4}" srcOrd="2" destOrd="0" parTransId="{26B240BF-7C24-49D9-A04B-5297165AADFA}" sibTransId="{CCB675E6-6793-4105-8D28-54C82B3616F2}"/>
    <dgm:cxn modelId="{F2E6B6BB-846A-47BD-8CEA-7C41D1E07685}" type="presOf" srcId="{CCE81A7E-6DF4-40CB-985C-8BA3896C9A73}" destId="{B8481809-F46B-44D9-8156-93F6356E4FF9}" srcOrd="0" destOrd="0" presId="urn:microsoft.com/office/officeart/2005/8/layout/list1"/>
    <dgm:cxn modelId="{5DA176BE-729C-4700-B86A-0A972C758675}" srcId="{CCE81A7E-6DF4-40CB-985C-8BA3896C9A73}" destId="{30CEE032-F8C2-425C-A15D-9BD99B42FD12}" srcOrd="3" destOrd="0" parTransId="{79502D40-3B08-4E9B-90B1-C34E8D90A013}" sibTransId="{D625CACD-17CF-4AE5-B34D-95D450019D74}"/>
    <dgm:cxn modelId="{00A4EFC0-B80A-4B1A-BF6F-C00CC35451D4}" type="presOf" srcId="{A146E269-7A80-4E4D-8267-A7661975B4E4}" destId="{108E7F82-9205-4FDF-8306-F19302DEC2AD}" srcOrd="1" destOrd="0" presId="urn:microsoft.com/office/officeart/2005/8/layout/list1"/>
    <dgm:cxn modelId="{84075BD9-8E93-43F6-9AE2-154D204D6C8D}" srcId="{CCE81A7E-6DF4-40CB-985C-8BA3896C9A73}" destId="{D02F5263-35EB-41E1-8459-764FFC3022D1}" srcOrd="0" destOrd="0" parTransId="{58AB300C-20E7-456A-B83E-A3EAC16A06C1}" sibTransId="{B55F8256-1B58-42E6-9321-BA0A21A5EA56}"/>
    <dgm:cxn modelId="{EE7EF261-6CD4-4F2C-B4CE-F9D9D2E63AFE}" type="presParOf" srcId="{B8481809-F46B-44D9-8156-93F6356E4FF9}" destId="{24759DC0-F156-4921-B00F-DFCCE4A35EF0}" srcOrd="0" destOrd="0" presId="urn:microsoft.com/office/officeart/2005/8/layout/list1"/>
    <dgm:cxn modelId="{29BAD16D-2E7D-4AA6-AC30-C263DF9D158B}" type="presParOf" srcId="{24759DC0-F156-4921-B00F-DFCCE4A35EF0}" destId="{8FA07685-5110-47FF-95AD-26F8CFF2CA02}" srcOrd="0" destOrd="0" presId="urn:microsoft.com/office/officeart/2005/8/layout/list1"/>
    <dgm:cxn modelId="{7B52B949-F339-4F7C-9F40-97738EC282ED}" type="presParOf" srcId="{24759DC0-F156-4921-B00F-DFCCE4A35EF0}" destId="{D9B69B4D-DC9A-48B3-842F-DC800A5FFD10}" srcOrd="1" destOrd="0" presId="urn:microsoft.com/office/officeart/2005/8/layout/list1"/>
    <dgm:cxn modelId="{F274AE55-0B5A-4A21-880C-B74C5E4AB0E9}" type="presParOf" srcId="{B8481809-F46B-44D9-8156-93F6356E4FF9}" destId="{4147DC09-7DF2-4D28-BEDC-1D1D768A46C3}" srcOrd="1" destOrd="0" presId="urn:microsoft.com/office/officeart/2005/8/layout/list1"/>
    <dgm:cxn modelId="{26CABD63-ED9A-469A-A17A-E41AFBF322AA}" type="presParOf" srcId="{B8481809-F46B-44D9-8156-93F6356E4FF9}" destId="{46250BE9-6AC4-44AB-BDF6-88F1C8635F85}" srcOrd="2" destOrd="0" presId="urn:microsoft.com/office/officeart/2005/8/layout/list1"/>
    <dgm:cxn modelId="{A0606C77-A1C2-46BC-B77A-72CA9080C8D0}" type="presParOf" srcId="{B8481809-F46B-44D9-8156-93F6356E4FF9}" destId="{74F0B911-D2DE-435C-8725-66C4AFC0011E}" srcOrd="3" destOrd="0" presId="urn:microsoft.com/office/officeart/2005/8/layout/list1"/>
    <dgm:cxn modelId="{99CA4FD9-BE2E-496F-94B1-22A6197D7210}" type="presParOf" srcId="{B8481809-F46B-44D9-8156-93F6356E4FF9}" destId="{12174301-CE7E-468C-8EC3-FFAEDF4756BB}" srcOrd="4" destOrd="0" presId="urn:microsoft.com/office/officeart/2005/8/layout/list1"/>
    <dgm:cxn modelId="{C3F6DC13-B690-4329-83ED-68F80FEE18AF}" type="presParOf" srcId="{12174301-CE7E-468C-8EC3-FFAEDF4756BB}" destId="{3BF07B81-A9BE-4AF8-A10D-B17E5825B5F4}" srcOrd="0" destOrd="0" presId="urn:microsoft.com/office/officeart/2005/8/layout/list1"/>
    <dgm:cxn modelId="{74AFE9A0-0EFD-4C20-B3D9-18A65908F6B1}" type="presParOf" srcId="{12174301-CE7E-468C-8EC3-FFAEDF4756BB}" destId="{33DB04A7-AE7F-4C85-9EFF-8855D0F1A740}" srcOrd="1" destOrd="0" presId="urn:microsoft.com/office/officeart/2005/8/layout/list1"/>
    <dgm:cxn modelId="{7DAC8651-72B7-4E34-805F-528E89C8BEA5}" type="presParOf" srcId="{B8481809-F46B-44D9-8156-93F6356E4FF9}" destId="{316906DF-F3C8-4311-98B0-AC9044FC5AAB}" srcOrd="5" destOrd="0" presId="urn:microsoft.com/office/officeart/2005/8/layout/list1"/>
    <dgm:cxn modelId="{9CB6278A-509E-4BEC-8173-82E65038D599}" type="presParOf" srcId="{B8481809-F46B-44D9-8156-93F6356E4FF9}" destId="{C39A4C69-12DD-4ED9-9F95-88A04A03840D}" srcOrd="6" destOrd="0" presId="urn:microsoft.com/office/officeart/2005/8/layout/list1"/>
    <dgm:cxn modelId="{4BFE0AEC-33FF-4F95-A833-736DFC7305D4}" type="presParOf" srcId="{B8481809-F46B-44D9-8156-93F6356E4FF9}" destId="{0E799A3C-1FD5-40C4-9F80-1CCF6676697C}" srcOrd="7" destOrd="0" presId="urn:microsoft.com/office/officeart/2005/8/layout/list1"/>
    <dgm:cxn modelId="{B1B04012-750B-411D-9E51-25FAD59799F5}" type="presParOf" srcId="{B8481809-F46B-44D9-8156-93F6356E4FF9}" destId="{45D18762-7988-4FCC-B947-668B7F9BB588}" srcOrd="8" destOrd="0" presId="urn:microsoft.com/office/officeart/2005/8/layout/list1"/>
    <dgm:cxn modelId="{C0A45D2E-3DA2-4CE1-BAD8-16F98789AC98}" type="presParOf" srcId="{45D18762-7988-4FCC-B947-668B7F9BB588}" destId="{6F260FBB-B001-41AD-9C7C-057D13528B74}" srcOrd="0" destOrd="0" presId="urn:microsoft.com/office/officeart/2005/8/layout/list1"/>
    <dgm:cxn modelId="{66E7E08C-239C-4F07-AFF0-4F86B3A6090C}" type="presParOf" srcId="{45D18762-7988-4FCC-B947-668B7F9BB588}" destId="{108E7F82-9205-4FDF-8306-F19302DEC2AD}" srcOrd="1" destOrd="0" presId="urn:microsoft.com/office/officeart/2005/8/layout/list1"/>
    <dgm:cxn modelId="{33F0E03C-2149-42D0-919B-3B5BC48B0F53}" type="presParOf" srcId="{B8481809-F46B-44D9-8156-93F6356E4FF9}" destId="{85B6EB96-3424-44C9-9480-7DEC14ECFECB}" srcOrd="9" destOrd="0" presId="urn:microsoft.com/office/officeart/2005/8/layout/list1"/>
    <dgm:cxn modelId="{0483BC67-276F-4109-B0F4-BC57AE52F2B2}" type="presParOf" srcId="{B8481809-F46B-44D9-8156-93F6356E4FF9}" destId="{9720F93D-0175-4BE7-A356-79714604F3B0}" srcOrd="10" destOrd="0" presId="urn:microsoft.com/office/officeart/2005/8/layout/list1"/>
    <dgm:cxn modelId="{0AE0B6A6-0D4F-4DB7-AFBC-E8E134109123}" type="presParOf" srcId="{B8481809-F46B-44D9-8156-93F6356E4FF9}" destId="{66BF93F2-E5FE-43DE-A600-BB3748BA8B79}" srcOrd="11" destOrd="0" presId="urn:microsoft.com/office/officeart/2005/8/layout/list1"/>
    <dgm:cxn modelId="{B67A92BE-8770-46FE-9EF8-ABD4D8F77BB5}" type="presParOf" srcId="{B8481809-F46B-44D9-8156-93F6356E4FF9}" destId="{74D42117-6E8F-4560-96D1-8288589BD7A9}" srcOrd="12" destOrd="0" presId="urn:microsoft.com/office/officeart/2005/8/layout/list1"/>
    <dgm:cxn modelId="{1912A434-8462-41E3-82CE-45789F8BF38A}" type="presParOf" srcId="{74D42117-6E8F-4560-96D1-8288589BD7A9}" destId="{2770DAE7-8C25-4019-BADD-0D8A9577AF38}" srcOrd="0" destOrd="0" presId="urn:microsoft.com/office/officeart/2005/8/layout/list1"/>
    <dgm:cxn modelId="{5A649596-EA79-49D0-810F-432EBFCE0241}" type="presParOf" srcId="{74D42117-6E8F-4560-96D1-8288589BD7A9}" destId="{5763F1CC-AC0B-441E-94FE-58E59CC06DD4}" srcOrd="1" destOrd="0" presId="urn:microsoft.com/office/officeart/2005/8/layout/list1"/>
    <dgm:cxn modelId="{F988E912-14DC-4ACA-B465-CFD83EB51922}" type="presParOf" srcId="{B8481809-F46B-44D9-8156-93F6356E4FF9}" destId="{3E47C00C-97AD-48A2-89A5-845F3F589FAA}" srcOrd="13" destOrd="0" presId="urn:microsoft.com/office/officeart/2005/8/layout/list1"/>
    <dgm:cxn modelId="{511B0C33-DDF1-459B-9968-10D98C49AD8E}" type="presParOf" srcId="{B8481809-F46B-44D9-8156-93F6356E4FF9}" destId="{231E3A66-CD63-474A-8C0C-51E74EC619B7}" srcOrd="14" destOrd="0" presId="urn:microsoft.com/office/officeart/2005/8/layout/list1"/>
    <dgm:cxn modelId="{C0DE53AB-10C8-42E8-AE18-C69C0768D7F2}" type="presParOf" srcId="{B8481809-F46B-44D9-8156-93F6356E4FF9}" destId="{E7CE51E6-93FE-418A-8A79-29B2689844D5}" srcOrd="15" destOrd="0" presId="urn:microsoft.com/office/officeart/2005/8/layout/list1"/>
    <dgm:cxn modelId="{E63FD014-911D-42A9-8DFE-FC79DE80187A}" type="presParOf" srcId="{B8481809-F46B-44D9-8156-93F6356E4FF9}" destId="{28487FBB-4EE6-4EC7-A63F-258E651892CA}" srcOrd="16" destOrd="0" presId="urn:microsoft.com/office/officeart/2005/8/layout/list1"/>
    <dgm:cxn modelId="{6C4FB7F0-2B78-4283-A7C6-A051FACB17AE}" type="presParOf" srcId="{28487FBB-4EE6-4EC7-A63F-258E651892CA}" destId="{D030B971-9F83-43B3-BEC5-B8B2E8A8BBDE}" srcOrd="0" destOrd="0" presId="urn:microsoft.com/office/officeart/2005/8/layout/list1"/>
    <dgm:cxn modelId="{394B4894-22E9-4C81-94E7-B55E89EE4A7C}" type="presParOf" srcId="{28487FBB-4EE6-4EC7-A63F-258E651892CA}" destId="{E90890F8-5F7F-4047-9A78-05AA638F003F}" srcOrd="1" destOrd="0" presId="urn:microsoft.com/office/officeart/2005/8/layout/list1"/>
    <dgm:cxn modelId="{17E7FB25-A333-4179-9373-B088D3C500B0}" type="presParOf" srcId="{B8481809-F46B-44D9-8156-93F6356E4FF9}" destId="{E6B077C0-A71A-4733-A8EC-A4A28774B283}" srcOrd="17" destOrd="0" presId="urn:microsoft.com/office/officeart/2005/8/layout/list1"/>
    <dgm:cxn modelId="{C08397A3-EEC9-452F-AAD1-B70D9338E3A4}" type="presParOf" srcId="{B8481809-F46B-44D9-8156-93F6356E4FF9}" destId="{1189071E-CC5D-4B08-8396-312AA44BB3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CABB2F-2FAB-45FB-89D3-02D5BA3DD23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CFEA02-B1FD-4010-B4CC-80EA31E8CB3B}">
      <dgm:prSet/>
      <dgm:spPr/>
      <dgm:t>
        <a:bodyPr/>
        <a:lstStyle/>
        <a:p>
          <a:r>
            <a:rPr lang="en-US"/>
            <a:t>Work</a:t>
          </a:r>
        </a:p>
      </dgm:t>
    </dgm:pt>
    <dgm:pt modelId="{622AE3A0-F468-495C-8149-EAB146E516B6}" type="parTrans" cxnId="{91F6B1C6-2E64-4BAD-AF9B-E765AC833441}">
      <dgm:prSet/>
      <dgm:spPr/>
      <dgm:t>
        <a:bodyPr/>
        <a:lstStyle/>
        <a:p>
          <a:endParaRPr lang="en-US"/>
        </a:p>
      </dgm:t>
    </dgm:pt>
    <dgm:pt modelId="{35D1EED2-0FD1-48A6-9730-34C8BDA27B82}" type="sibTrans" cxnId="{91F6B1C6-2E64-4BAD-AF9B-E765AC833441}">
      <dgm:prSet/>
      <dgm:spPr/>
      <dgm:t>
        <a:bodyPr/>
        <a:lstStyle/>
        <a:p>
          <a:endParaRPr lang="en-US"/>
        </a:p>
      </dgm:t>
    </dgm:pt>
    <dgm:pt modelId="{42F7EDD8-0E66-4888-A041-E9A521578B50}">
      <dgm:prSet/>
      <dgm:spPr/>
      <dgm:t>
        <a:bodyPr/>
        <a:lstStyle/>
        <a:p>
          <a:r>
            <a:rPr lang="en-US"/>
            <a:t>Choice</a:t>
          </a:r>
        </a:p>
      </dgm:t>
    </dgm:pt>
    <dgm:pt modelId="{549CC594-3A82-41F1-AC9B-CEFBE76F0EF7}" type="parTrans" cxnId="{E4836D47-BF17-4E4F-8D85-9E378F4F840D}">
      <dgm:prSet/>
      <dgm:spPr/>
      <dgm:t>
        <a:bodyPr/>
        <a:lstStyle/>
        <a:p>
          <a:endParaRPr lang="en-US"/>
        </a:p>
      </dgm:t>
    </dgm:pt>
    <dgm:pt modelId="{00E7E041-7CE8-4926-BB97-6A96080BD885}" type="sibTrans" cxnId="{E4836D47-BF17-4E4F-8D85-9E378F4F840D}">
      <dgm:prSet/>
      <dgm:spPr/>
      <dgm:t>
        <a:bodyPr/>
        <a:lstStyle/>
        <a:p>
          <a:endParaRPr lang="en-US"/>
        </a:p>
      </dgm:t>
    </dgm:pt>
    <dgm:pt modelId="{E5940C78-7B70-433D-A2D2-2443EDE7F373}">
      <dgm:prSet/>
      <dgm:spPr/>
      <dgm:t>
        <a:bodyPr/>
        <a:lstStyle/>
        <a:p>
          <a:r>
            <a:rPr lang="en-US" b="1" u="sng"/>
            <a:t>Finances</a:t>
          </a:r>
          <a:endParaRPr lang="en-US"/>
        </a:p>
      </dgm:t>
    </dgm:pt>
    <dgm:pt modelId="{8B2A2F03-5B7A-4B52-9B83-3373D354CE55}" type="parTrans" cxnId="{C6514AC0-A63F-4A7D-9C50-FCB35493AE71}">
      <dgm:prSet/>
      <dgm:spPr/>
      <dgm:t>
        <a:bodyPr/>
        <a:lstStyle/>
        <a:p>
          <a:endParaRPr lang="en-US"/>
        </a:p>
      </dgm:t>
    </dgm:pt>
    <dgm:pt modelId="{78C30096-3C96-4766-A1DE-B317EF215427}" type="sibTrans" cxnId="{C6514AC0-A63F-4A7D-9C50-FCB35493AE71}">
      <dgm:prSet/>
      <dgm:spPr/>
      <dgm:t>
        <a:bodyPr/>
        <a:lstStyle/>
        <a:p>
          <a:endParaRPr lang="en-US"/>
        </a:p>
      </dgm:t>
    </dgm:pt>
    <dgm:pt modelId="{832E6CBB-7398-4A76-8063-6E7F78FDF637}">
      <dgm:prSet/>
      <dgm:spPr/>
      <dgm:t>
        <a:bodyPr/>
        <a:lstStyle/>
        <a:p>
          <a:r>
            <a:rPr lang="en-US" dirty="0"/>
            <a:t>Social support</a:t>
          </a:r>
        </a:p>
      </dgm:t>
    </dgm:pt>
    <dgm:pt modelId="{190B59D6-B2B6-4282-99D1-88C19CAEDD47}" type="parTrans" cxnId="{2A993A3E-68E2-4656-B3E0-70303C609DD6}">
      <dgm:prSet/>
      <dgm:spPr/>
      <dgm:t>
        <a:bodyPr/>
        <a:lstStyle/>
        <a:p>
          <a:endParaRPr lang="en-US"/>
        </a:p>
      </dgm:t>
    </dgm:pt>
    <dgm:pt modelId="{8DDD7B72-7328-4D40-BCCA-0DA68EB47B65}" type="sibTrans" cxnId="{2A993A3E-68E2-4656-B3E0-70303C609DD6}">
      <dgm:prSet/>
      <dgm:spPr/>
      <dgm:t>
        <a:bodyPr/>
        <a:lstStyle/>
        <a:p>
          <a:endParaRPr lang="en-US"/>
        </a:p>
      </dgm:t>
    </dgm:pt>
    <dgm:pt modelId="{4139AC75-F911-41AF-B057-28F541555BE0}">
      <dgm:prSet/>
      <dgm:spPr/>
      <dgm:t>
        <a:bodyPr/>
        <a:lstStyle/>
        <a:p>
          <a:r>
            <a:rPr lang="en-US"/>
            <a:t>Rec/leisure</a:t>
          </a:r>
        </a:p>
      </dgm:t>
    </dgm:pt>
    <dgm:pt modelId="{4F337521-4E5A-4E39-B714-12D4EE496131}" type="parTrans" cxnId="{A62B77F9-EC9A-4DFA-9401-B52E8B0F9A02}">
      <dgm:prSet/>
      <dgm:spPr/>
      <dgm:t>
        <a:bodyPr/>
        <a:lstStyle/>
        <a:p>
          <a:endParaRPr lang="en-US"/>
        </a:p>
      </dgm:t>
    </dgm:pt>
    <dgm:pt modelId="{B41C310B-AD27-4343-ADFB-951F37A23829}" type="sibTrans" cxnId="{A62B77F9-EC9A-4DFA-9401-B52E8B0F9A02}">
      <dgm:prSet/>
      <dgm:spPr/>
      <dgm:t>
        <a:bodyPr/>
        <a:lstStyle/>
        <a:p>
          <a:endParaRPr lang="en-US"/>
        </a:p>
      </dgm:t>
    </dgm:pt>
    <dgm:pt modelId="{76941914-E2F0-48B8-B910-5D881559B737}">
      <dgm:prSet/>
      <dgm:spPr/>
      <dgm:t>
        <a:bodyPr/>
        <a:lstStyle/>
        <a:p>
          <a:r>
            <a:rPr lang="en-US"/>
            <a:t>Community </a:t>
          </a:r>
          <a:r>
            <a:rPr lang="en-US" b="1" u="sng"/>
            <a:t>inclusion</a:t>
          </a:r>
          <a:endParaRPr lang="en-US"/>
        </a:p>
      </dgm:t>
    </dgm:pt>
    <dgm:pt modelId="{A57770B7-386F-4DEA-8659-B43CBBD5D416}" type="parTrans" cxnId="{5C020983-4275-4423-8282-9D08F780DC64}">
      <dgm:prSet/>
      <dgm:spPr/>
      <dgm:t>
        <a:bodyPr/>
        <a:lstStyle/>
        <a:p>
          <a:endParaRPr lang="en-US"/>
        </a:p>
      </dgm:t>
    </dgm:pt>
    <dgm:pt modelId="{E3B0A635-0C3D-4470-800F-999DA2E0EB7E}" type="sibTrans" cxnId="{5C020983-4275-4423-8282-9D08F780DC64}">
      <dgm:prSet/>
      <dgm:spPr/>
      <dgm:t>
        <a:bodyPr/>
        <a:lstStyle/>
        <a:p>
          <a:endParaRPr lang="en-US"/>
        </a:p>
      </dgm:t>
    </dgm:pt>
    <dgm:pt modelId="{802DD47B-FD4D-4A1A-B54A-311C4A3365D8}" type="pres">
      <dgm:prSet presAssocID="{BACABB2F-2FAB-45FB-89D3-02D5BA3DD23E}" presName="root" presStyleCnt="0">
        <dgm:presLayoutVars>
          <dgm:dir/>
          <dgm:resizeHandles val="exact"/>
        </dgm:presLayoutVars>
      </dgm:prSet>
      <dgm:spPr/>
    </dgm:pt>
    <dgm:pt modelId="{65FA1AB8-90BF-4C0F-B582-5DBD32078856}" type="pres">
      <dgm:prSet presAssocID="{46CFEA02-B1FD-4010-B4CC-80EA31E8CB3B}" presName="compNode" presStyleCnt="0"/>
      <dgm:spPr/>
    </dgm:pt>
    <dgm:pt modelId="{08009C2F-E908-4640-B597-4CF97A1CF4F5}" type="pres">
      <dgm:prSet presAssocID="{46CFEA02-B1FD-4010-B4CC-80EA31E8CB3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eelbarrow"/>
        </a:ext>
      </dgm:extLst>
    </dgm:pt>
    <dgm:pt modelId="{9E746697-8F20-46A0-9723-A54C7E26A1D7}" type="pres">
      <dgm:prSet presAssocID="{46CFEA02-B1FD-4010-B4CC-80EA31E8CB3B}" presName="spaceRect" presStyleCnt="0"/>
      <dgm:spPr/>
    </dgm:pt>
    <dgm:pt modelId="{34EE8B42-5845-40E5-9753-87308186AB49}" type="pres">
      <dgm:prSet presAssocID="{46CFEA02-B1FD-4010-B4CC-80EA31E8CB3B}" presName="textRect" presStyleLbl="revTx" presStyleIdx="0" presStyleCnt="6">
        <dgm:presLayoutVars>
          <dgm:chMax val="1"/>
          <dgm:chPref val="1"/>
        </dgm:presLayoutVars>
      </dgm:prSet>
      <dgm:spPr/>
    </dgm:pt>
    <dgm:pt modelId="{E7238A23-C09E-4C5B-9B3E-FE967D1C5EB2}" type="pres">
      <dgm:prSet presAssocID="{35D1EED2-0FD1-48A6-9730-34C8BDA27B82}" presName="sibTrans" presStyleCnt="0"/>
      <dgm:spPr/>
    </dgm:pt>
    <dgm:pt modelId="{97616FFE-BCE1-4BB6-9738-FE8DFF7C2513}" type="pres">
      <dgm:prSet presAssocID="{42F7EDD8-0E66-4888-A041-E9A521578B50}" presName="compNode" presStyleCnt="0"/>
      <dgm:spPr/>
    </dgm:pt>
    <dgm:pt modelId="{7CA7D5A3-68C5-4DA2-B04F-B13D2A1B99CA}" type="pres">
      <dgm:prSet presAssocID="{42F7EDD8-0E66-4888-A041-E9A521578B5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F8C553B7-D45F-4350-B65E-0DD1238E3F11}" type="pres">
      <dgm:prSet presAssocID="{42F7EDD8-0E66-4888-A041-E9A521578B50}" presName="spaceRect" presStyleCnt="0"/>
      <dgm:spPr/>
    </dgm:pt>
    <dgm:pt modelId="{2E00D60E-6DF4-4CD1-9C30-0008DAAC0725}" type="pres">
      <dgm:prSet presAssocID="{42F7EDD8-0E66-4888-A041-E9A521578B50}" presName="textRect" presStyleLbl="revTx" presStyleIdx="1" presStyleCnt="6">
        <dgm:presLayoutVars>
          <dgm:chMax val="1"/>
          <dgm:chPref val="1"/>
        </dgm:presLayoutVars>
      </dgm:prSet>
      <dgm:spPr/>
    </dgm:pt>
    <dgm:pt modelId="{476F0CFA-BE7F-42ED-853F-7CA7CC3D88D1}" type="pres">
      <dgm:prSet presAssocID="{00E7E041-7CE8-4926-BB97-6A96080BD885}" presName="sibTrans" presStyleCnt="0"/>
      <dgm:spPr/>
    </dgm:pt>
    <dgm:pt modelId="{C01C3BDD-7FBE-4A84-AB64-9E9324322767}" type="pres">
      <dgm:prSet presAssocID="{E5940C78-7B70-433D-A2D2-2443EDE7F373}" presName="compNode" presStyleCnt="0"/>
      <dgm:spPr/>
    </dgm:pt>
    <dgm:pt modelId="{1FEDA667-EB7E-40BC-95DA-702D1B202634}" type="pres">
      <dgm:prSet presAssocID="{E5940C78-7B70-433D-A2D2-2443EDE7F3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7499677-5CDF-4A58-86AE-EC592785B6CA}" type="pres">
      <dgm:prSet presAssocID="{E5940C78-7B70-433D-A2D2-2443EDE7F373}" presName="spaceRect" presStyleCnt="0"/>
      <dgm:spPr/>
    </dgm:pt>
    <dgm:pt modelId="{72EFCF6D-DCCA-4DA2-BEF5-1E454188F153}" type="pres">
      <dgm:prSet presAssocID="{E5940C78-7B70-433D-A2D2-2443EDE7F373}" presName="textRect" presStyleLbl="revTx" presStyleIdx="2" presStyleCnt="6">
        <dgm:presLayoutVars>
          <dgm:chMax val="1"/>
          <dgm:chPref val="1"/>
        </dgm:presLayoutVars>
      </dgm:prSet>
      <dgm:spPr/>
    </dgm:pt>
    <dgm:pt modelId="{A59C6C21-E84E-4644-894F-C253954BA755}" type="pres">
      <dgm:prSet presAssocID="{78C30096-3C96-4766-A1DE-B317EF215427}" presName="sibTrans" presStyleCnt="0"/>
      <dgm:spPr/>
    </dgm:pt>
    <dgm:pt modelId="{2B4BA224-343E-42A6-BCB0-82AF856C464C}" type="pres">
      <dgm:prSet presAssocID="{832E6CBB-7398-4A76-8063-6E7F78FDF637}" presName="compNode" presStyleCnt="0"/>
      <dgm:spPr/>
    </dgm:pt>
    <dgm:pt modelId="{BBA9E83A-C62D-497B-9C0B-828AA8B422AA}" type="pres">
      <dgm:prSet presAssocID="{832E6CBB-7398-4A76-8063-6E7F78FDF63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1A734576-19E4-428A-A90A-E906C73B062B}" type="pres">
      <dgm:prSet presAssocID="{832E6CBB-7398-4A76-8063-6E7F78FDF637}" presName="spaceRect" presStyleCnt="0"/>
      <dgm:spPr/>
    </dgm:pt>
    <dgm:pt modelId="{E593ABC4-E299-41BE-857D-0D0F96AEBF04}" type="pres">
      <dgm:prSet presAssocID="{832E6CBB-7398-4A76-8063-6E7F78FDF637}" presName="textRect" presStyleLbl="revTx" presStyleIdx="3" presStyleCnt="6">
        <dgm:presLayoutVars>
          <dgm:chMax val="1"/>
          <dgm:chPref val="1"/>
        </dgm:presLayoutVars>
      </dgm:prSet>
      <dgm:spPr/>
    </dgm:pt>
    <dgm:pt modelId="{242BC508-711A-4A82-813B-45F6D479465E}" type="pres">
      <dgm:prSet presAssocID="{8DDD7B72-7328-4D40-BCCA-0DA68EB47B65}" presName="sibTrans" presStyleCnt="0"/>
      <dgm:spPr/>
    </dgm:pt>
    <dgm:pt modelId="{612D6011-2F72-460F-ABB1-EC506AEA4DC7}" type="pres">
      <dgm:prSet presAssocID="{4139AC75-F911-41AF-B057-28F541555BE0}" presName="compNode" presStyleCnt="0"/>
      <dgm:spPr/>
    </dgm:pt>
    <dgm:pt modelId="{9B9C4788-2599-40D0-B1E9-EFAA6F32D298}" type="pres">
      <dgm:prSet presAssocID="{4139AC75-F911-41AF-B057-28F541555BE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a:ext>
      </dgm:extLst>
    </dgm:pt>
    <dgm:pt modelId="{6BBFA415-0259-472A-AF90-D7472D58DD29}" type="pres">
      <dgm:prSet presAssocID="{4139AC75-F911-41AF-B057-28F541555BE0}" presName="spaceRect" presStyleCnt="0"/>
      <dgm:spPr/>
    </dgm:pt>
    <dgm:pt modelId="{C39B17CE-50BB-4204-8711-F4A71AB1E978}" type="pres">
      <dgm:prSet presAssocID="{4139AC75-F911-41AF-B057-28F541555BE0}" presName="textRect" presStyleLbl="revTx" presStyleIdx="4" presStyleCnt="6">
        <dgm:presLayoutVars>
          <dgm:chMax val="1"/>
          <dgm:chPref val="1"/>
        </dgm:presLayoutVars>
      </dgm:prSet>
      <dgm:spPr/>
    </dgm:pt>
    <dgm:pt modelId="{1C368035-371B-4E68-9838-2EAA70AAAC13}" type="pres">
      <dgm:prSet presAssocID="{B41C310B-AD27-4343-ADFB-951F37A23829}" presName="sibTrans" presStyleCnt="0"/>
      <dgm:spPr/>
    </dgm:pt>
    <dgm:pt modelId="{9BBDD613-2AD7-43C7-AC9F-3588C4074189}" type="pres">
      <dgm:prSet presAssocID="{76941914-E2F0-48B8-B910-5D881559B737}" presName="compNode" presStyleCnt="0"/>
      <dgm:spPr/>
    </dgm:pt>
    <dgm:pt modelId="{54DC7989-37B6-4BB7-BC0F-09234B17D87D}" type="pres">
      <dgm:prSet presAssocID="{76941914-E2F0-48B8-B910-5D881559B73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E261512C-114A-4172-8F48-C1E576435EFE}" type="pres">
      <dgm:prSet presAssocID="{76941914-E2F0-48B8-B910-5D881559B737}" presName="spaceRect" presStyleCnt="0"/>
      <dgm:spPr/>
    </dgm:pt>
    <dgm:pt modelId="{9CB2AC9F-FEA1-4790-B9BE-F860017B4EF0}" type="pres">
      <dgm:prSet presAssocID="{76941914-E2F0-48B8-B910-5D881559B737}" presName="textRect" presStyleLbl="revTx" presStyleIdx="5" presStyleCnt="6">
        <dgm:presLayoutVars>
          <dgm:chMax val="1"/>
          <dgm:chPref val="1"/>
        </dgm:presLayoutVars>
      </dgm:prSet>
      <dgm:spPr/>
    </dgm:pt>
  </dgm:ptLst>
  <dgm:cxnLst>
    <dgm:cxn modelId="{2C212518-1B59-41D8-94B4-2089F21EB41D}" type="presOf" srcId="{E5940C78-7B70-433D-A2D2-2443EDE7F373}" destId="{72EFCF6D-DCCA-4DA2-BEF5-1E454188F153}" srcOrd="0" destOrd="0" presId="urn:microsoft.com/office/officeart/2018/2/layout/IconLabelList"/>
    <dgm:cxn modelId="{FE122B20-35F1-4D18-B244-A861E6BB3599}" type="presOf" srcId="{46CFEA02-B1FD-4010-B4CC-80EA31E8CB3B}" destId="{34EE8B42-5845-40E5-9753-87308186AB49}" srcOrd="0" destOrd="0" presId="urn:microsoft.com/office/officeart/2018/2/layout/IconLabelList"/>
    <dgm:cxn modelId="{2A993A3E-68E2-4656-B3E0-70303C609DD6}" srcId="{BACABB2F-2FAB-45FB-89D3-02D5BA3DD23E}" destId="{832E6CBB-7398-4A76-8063-6E7F78FDF637}" srcOrd="3" destOrd="0" parTransId="{190B59D6-B2B6-4282-99D1-88C19CAEDD47}" sibTransId="{8DDD7B72-7328-4D40-BCCA-0DA68EB47B65}"/>
    <dgm:cxn modelId="{E4836D47-BF17-4E4F-8D85-9E378F4F840D}" srcId="{BACABB2F-2FAB-45FB-89D3-02D5BA3DD23E}" destId="{42F7EDD8-0E66-4888-A041-E9A521578B50}" srcOrd="1" destOrd="0" parTransId="{549CC594-3A82-41F1-AC9B-CEFBE76F0EF7}" sibTransId="{00E7E041-7CE8-4926-BB97-6A96080BD885}"/>
    <dgm:cxn modelId="{C236DA4F-1648-43EC-BFB7-8786E94C2954}" type="presOf" srcId="{4139AC75-F911-41AF-B057-28F541555BE0}" destId="{C39B17CE-50BB-4204-8711-F4A71AB1E978}" srcOrd="0" destOrd="0" presId="urn:microsoft.com/office/officeart/2018/2/layout/IconLabelList"/>
    <dgm:cxn modelId="{CCC2A27D-F4BB-481E-9A10-8C03702B82B9}" type="presOf" srcId="{42F7EDD8-0E66-4888-A041-E9A521578B50}" destId="{2E00D60E-6DF4-4CD1-9C30-0008DAAC0725}" srcOrd="0" destOrd="0" presId="urn:microsoft.com/office/officeart/2018/2/layout/IconLabelList"/>
    <dgm:cxn modelId="{5C020983-4275-4423-8282-9D08F780DC64}" srcId="{BACABB2F-2FAB-45FB-89D3-02D5BA3DD23E}" destId="{76941914-E2F0-48B8-B910-5D881559B737}" srcOrd="5" destOrd="0" parTransId="{A57770B7-386F-4DEA-8659-B43CBBD5D416}" sibTransId="{E3B0A635-0C3D-4470-800F-999DA2E0EB7E}"/>
    <dgm:cxn modelId="{CF459F85-0310-4828-BB7E-6F6B650AD58B}" type="presOf" srcId="{BACABB2F-2FAB-45FB-89D3-02D5BA3DD23E}" destId="{802DD47B-FD4D-4A1A-B54A-311C4A3365D8}" srcOrd="0" destOrd="0" presId="urn:microsoft.com/office/officeart/2018/2/layout/IconLabelList"/>
    <dgm:cxn modelId="{C6514AC0-A63F-4A7D-9C50-FCB35493AE71}" srcId="{BACABB2F-2FAB-45FB-89D3-02D5BA3DD23E}" destId="{E5940C78-7B70-433D-A2D2-2443EDE7F373}" srcOrd="2" destOrd="0" parTransId="{8B2A2F03-5B7A-4B52-9B83-3373D354CE55}" sibTransId="{78C30096-3C96-4766-A1DE-B317EF215427}"/>
    <dgm:cxn modelId="{D8BAB2C5-2398-442D-B704-6B6A578B506E}" type="presOf" srcId="{76941914-E2F0-48B8-B910-5D881559B737}" destId="{9CB2AC9F-FEA1-4790-B9BE-F860017B4EF0}" srcOrd="0" destOrd="0" presId="urn:microsoft.com/office/officeart/2018/2/layout/IconLabelList"/>
    <dgm:cxn modelId="{91F6B1C6-2E64-4BAD-AF9B-E765AC833441}" srcId="{BACABB2F-2FAB-45FB-89D3-02D5BA3DD23E}" destId="{46CFEA02-B1FD-4010-B4CC-80EA31E8CB3B}" srcOrd="0" destOrd="0" parTransId="{622AE3A0-F468-495C-8149-EAB146E516B6}" sibTransId="{35D1EED2-0FD1-48A6-9730-34C8BDA27B82}"/>
    <dgm:cxn modelId="{23725EEB-7C14-4F35-8ABC-AC379CD811B7}" type="presOf" srcId="{832E6CBB-7398-4A76-8063-6E7F78FDF637}" destId="{E593ABC4-E299-41BE-857D-0D0F96AEBF04}" srcOrd="0" destOrd="0" presId="urn:microsoft.com/office/officeart/2018/2/layout/IconLabelList"/>
    <dgm:cxn modelId="{A62B77F9-EC9A-4DFA-9401-B52E8B0F9A02}" srcId="{BACABB2F-2FAB-45FB-89D3-02D5BA3DD23E}" destId="{4139AC75-F911-41AF-B057-28F541555BE0}" srcOrd="4" destOrd="0" parTransId="{4F337521-4E5A-4E39-B714-12D4EE496131}" sibTransId="{B41C310B-AD27-4343-ADFB-951F37A23829}"/>
    <dgm:cxn modelId="{6E6CAEF4-BAD8-4A4C-B535-55CA735E7B3D}" type="presParOf" srcId="{802DD47B-FD4D-4A1A-B54A-311C4A3365D8}" destId="{65FA1AB8-90BF-4C0F-B582-5DBD32078856}" srcOrd="0" destOrd="0" presId="urn:microsoft.com/office/officeart/2018/2/layout/IconLabelList"/>
    <dgm:cxn modelId="{AE143115-6359-4D7A-A969-8C1C34E970EC}" type="presParOf" srcId="{65FA1AB8-90BF-4C0F-B582-5DBD32078856}" destId="{08009C2F-E908-4640-B597-4CF97A1CF4F5}" srcOrd="0" destOrd="0" presId="urn:microsoft.com/office/officeart/2018/2/layout/IconLabelList"/>
    <dgm:cxn modelId="{08955E82-3E8B-4D00-B675-BEDE374E5428}" type="presParOf" srcId="{65FA1AB8-90BF-4C0F-B582-5DBD32078856}" destId="{9E746697-8F20-46A0-9723-A54C7E26A1D7}" srcOrd="1" destOrd="0" presId="urn:microsoft.com/office/officeart/2018/2/layout/IconLabelList"/>
    <dgm:cxn modelId="{6769EABE-C5E3-4DDA-ABED-4C317CAA2F53}" type="presParOf" srcId="{65FA1AB8-90BF-4C0F-B582-5DBD32078856}" destId="{34EE8B42-5845-40E5-9753-87308186AB49}" srcOrd="2" destOrd="0" presId="urn:microsoft.com/office/officeart/2018/2/layout/IconLabelList"/>
    <dgm:cxn modelId="{B69F5F52-1395-4B07-A476-30C3699D5D5C}" type="presParOf" srcId="{802DD47B-FD4D-4A1A-B54A-311C4A3365D8}" destId="{E7238A23-C09E-4C5B-9B3E-FE967D1C5EB2}" srcOrd="1" destOrd="0" presId="urn:microsoft.com/office/officeart/2018/2/layout/IconLabelList"/>
    <dgm:cxn modelId="{A3DE3378-ABEC-4560-B0C0-FF73CE628665}" type="presParOf" srcId="{802DD47B-FD4D-4A1A-B54A-311C4A3365D8}" destId="{97616FFE-BCE1-4BB6-9738-FE8DFF7C2513}" srcOrd="2" destOrd="0" presId="urn:microsoft.com/office/officeart/2018/2/layout/IconLabelList"/>
    <dgm:cxn modelId="{8E231C03-20CC-45B9-8B03-56FFFB81BB61}" type="presParOf" srcId="{97616FFE-BCE1-4BB6-9738-FE8DFF7C2513}" destId="{7CA7D5A3-68C5-4DA2-B04F-B13D2A1B99CA}" srcOrd="0" destOrd="0" presId="urn:microsoft.com/office/officeart/2018/2/layout/IconLabelList"/>
    <dgm:cxn modelId="{37EFBD17-4EAF-42BB-87F1-A0146CA79A5F}" type="presParOf" srcId="{97616FFE-BCE1-4BB6-9738-FE8DFF7C2513}" destId="{F8C553B7-D45F-4350-B65E-0DD1238E3F11}" srcOrd="1" destOrd="0" presId="urn:microsoft.com/office/officeart/2018/2/layout/IconLabelList"/>
    <dgm:cxn modelId="{9EB4A5D6-F020-42B8-90CA-EA3638A0E049}" type="presParOf" srcId="{97616FFE-BCE1-4BB6-9738-FE8DFF7C2513}" destId="{2E00D60E-6DF4-4CD1-9C30-0008DAAC0725}" srcOrd="2" destOrd="0" presId="urn:microsoft.com/office/officeart/2018/2/layout/IconLabelList"/>
    <dgm:cxn modelId="{865AD9A9-0C2B-49D0-B731-07A048164B3E}" type="presParOf" srcId="{802DD47B-FD4D-4A1A-B54A-311C4A3365D8}" destId="{476F0CFA-BE7F-42ED-853F-7CA7CC3D88D1}" srcOrd="3" destOrd="0" presId="urn:microsoft.com/office/officeart/2018/2/layout/IconLabelList"/>
    <dgm:cxn modelId="{C0EA28EE-8F41-4528-AA21-754D5D4E7626}" type="presParOf" srcId="{802DD47B-FD4D-4A1A-B54A-311C4A3365D8}" destId="{C01C3BDD-7FBE-4A84-AB64-9E9324322767}" srcOrd="4" destOrd="0" presId="urn:microsoft.com/office/officeart/2018/2/layout/IconLabelList"/>
    <dgm:cxn modelId="{4120214A-B1FC-4B69-871E-69A4EE41450E}" type="presParOf" srcId="{C01C3BDD-7FBE-4A84-AB64-9E9324322767}" destId="{1FEDA667-EB7E-40BC-95DA-702D1B202634}" srcOrd="0" destOrd="0" presId="urn:microsoft.com/office/officeart/2018/2/layout/IconLabelList"/>
    <dgm:cxn modelId="{D995063A-B016-417F-972A-F8EF5728EA6B}" type="presParOf" srcId="{C01C3BDD-7FBE-4A84-AB64-9E9324322767}" destId="{B7499677-5CDF-4A58-86AE-EC592785B6CA}" srcOrd="1" destOrd="0" presId="urn:microsoft.com/office/officeart/2018/2/layout/IconLabelList"/>
    <dgm:cxn modelId="{01BFF62F-0F5C-4582-8B74-206DB1582DD1}" type="presParOf" srcId="{C01C3BDD-7FBE-4A84-AB64-9E9324322767}" destId="{72EFCF6D-DCCA-4DA2-BEF5-1E454188F153}" srcOrd="2" destOrd="0" presId="urn:microsoft.com/office/officeart/2018/2/layout/IconLabelList"/>
    <dgm:cxn modelId="{3DE9B2B8-4620-4048-A9BB-06F902269E84}" type="presParOf" srcId="{802DD47B-FD4D-4A1A-B54A-311C4A3365D8}" destId="{A59C6C21-E84E-4644-894F-C253954BA755}" srcOrd="5" destOrd="0" presId="urn:microsoft.com/office/officeart/2018/2/layout/IconLabelList"/>
    <dgm:cxn modelId="{5ACEC08B-22B6-4364-8B64-86281A5F15F4}" type="presParOf" srcId="{802DD47B-FD4D-4A1A-B54A-311C4A3365D8}" destId="{2B4BA224-343E-42A6-BCB0-82AF856C464C}" srcOrd="6" destOrd="0" presId="urn:microsoft.com/office/officeart/2018/2/layout/IconLabelList"/>
    <dgm:cxn modelId="{D0A891D8-A516-4928-A438-535425332EDF}" type="presParOf" srcId="{2B4BA224-343E-42A6-BCB0-82AF856C464C}" destId="{BBA9E83A-C62D-497B-9C0B-828AA8B422AA}" srcOrd="0" destOrd="0" presId="urn:microsoft.com/office/officeart/2018/2/layout/IconLabelList"/>
    <dgm:cxn modelId="{6F48A6D1-53DE-4A6C-9796-DC3CCFA5AE2C}" type="presParOf" srcId="{2B4BA224-343E-42A6-BCB0-82AF856C464C}" destId="{1A734576-19E4-428A-A90A-E906C73B062B}" srcOrd="1" destOrd="0" presId="urn:microsoft.com/office/officeart/2018/2/layout/IconLabelList"/>
    <dgm:cxn modelId="{88F991CF-E103-418E-8F6E-31AC5719513F}" type="presParOf" srcId="{2B4BA224-343E-42A6-BCB0-82AF856C464C}" destId="{E593ABC4-E299-41BE-857D-0D0F96AEBF04}" srcOrd="2" destOrd="0" presId="urn:microsoft.com/office/officeart/2018/2/layout/IconLabelList"/>
    <dgm:cxn modelId="{F86DDF34-609E-45F9-9595-79064B74ED62}" type="presParOf" srcId="{802DD47B-FD4D-4A1A-B54A-311C4A3365D8}" destId="{242BC508-711A-4A82-813B-45F6D479465E}" srcOrd="7" destOrd="0" presId="urn:microsoft.com/office/officeart/2018/2/layout/IconLabelList"/>
    <dgm:cxn modelId="{7B074600-B0FD-4E50-846D-8F3C0E82062B}" type="presParOf" srcId="{802DD47B-FD4D-4A1A-B54A-311C4A3365D8}" destId="{612D6011-2F72-460F-ABB1-EC506AEA4DC7}" srcOrd="8" destOrd="0" presId="urn:microsoft.com/office/officeart/2018/2/layout/IconLabelList"/>
    <dgm:cxn modelId="{CC02C26E-F584-4E63-B990-15853E6D39CC}" type="presParOf" srcId="{612D6011-2F72-460F-ABB1-EC506AEA4DC7}" destId="{9B9C4788-2599-40D0-B1E9-EFAA6F32D298}" srcOrd="0" destOrd="0" presId="urn:microsoft.com/office/officeart/2018/2/layout/IconLabelList"/>
    <dgm:cxn modelId="{534C72BC-BEB0-44FC-AE0A-21D2236393C4}" type="presParOf" srcId="{612D6011-2F72-460F-ABB1-EC506AEA4DC7}" destId="{6BBFA415-0259-472A-AF90-D7472D58DD29}" srcOrd="1" destOrd="0" presId="urn:microsoft.com/office/officeart/2018/2/layout/IconLabelList"/>
    <dgm:cxn modelId="{7BE4CBAC-9E68-434A-8438-A46605EB8514}" type="presParOf" srcId="{612D6011-2F72-460F-ABB1-EC506AEA4DC7}" destId="{C39B17CE-50BB-4204-8711-F4A71AB1E978}" srcOrd="2" destOrd="0" presId="urn:microsoft.com/office/officeart/2018/2/layout/IconLabelList"/>
    <dgm:cxn modelId="{EA473A82-1EE2-4F16-96E0-FC027F516B96}" type="presParOf" srcId="{802DD47B-FD4D-4A1A-B54A-311C4A3365D8}" destId="{1C368035-371B-4E68-9838-2EAA70AAAC13}" srcOrd="9" destOrd="0" presId="urn:microsoft.com/office/officeart/2018/2/layout/IconLabelList"/>
    <dgm:cxn modelId="{4952CF5E-3B44-4516-9A42-478507D2F174}" type="presParOf" srcId="{802DD47B-FD4D-4A1A-B54A-311C4A3365D8}" destId="{9BBDD613-2AD7-43C7-AC9F-3588C4074189}" srcOrd="10" destOrd="0" presId="urn:microsoft.com/office/officeart/2018/2/layout/IconLabelList"/>
    <dgm:cxn modelId="{95BC93C1-F63F-4021-A4DB-041C258C89AF}" type="presParOf" srcId="{9BBDD613-2AD7-43C7-AC9F-3588C4074189}" destId="{54DC7989-37B6-4BB7-BC0F-09234B17D87D}" srcOrd="0" destOrd="0" presId="urn:microsoft.com/office/officeart/2018/2/layout/IconLabelList"/>
    <dgm:cxn modelId="{F456CEFF-DCFB-4672-9C6C-D587ED77BC9F}" type="presParOf" srcId="{9BBDD613-2AD7-43C7-AC9F-3588C4074189}" destId="{E261512C-114A-4172-8F48-C1E576435EFE}" srcOrd="1" destOrd="0" presId="urn:microsoft.com/office/officeart/2018/2/layout/IconLabelList"/>
    <dgm:cxn modelId="{CEC2B2C2-F709-4580-81C3-6CDE1C1CA51D}" type="presParOf" srcId="{9BBDD613-2AD7-43C7-AC9F-3588C4074189}" destId="{9CB2AC9F-FEA1-4790-B9BE-F860017B4EF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E32A8-3FEF-4526-98D8-EACCC2CC5043}"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CB066A53-9387-4541-B795-3385C90ED7FB}">
      <dgm:prSet custT="1"/>
      <dgm:spPr/>
      <dgm:t>
        <a:bodyPr/>
        <a:lstStyle/>
        <a:p>
          <a:r>
            <a:rPr lang="en-US" sz="2800" dirty="0"/>
            <a:t>Changes when a person ages:</a:t>
          </a:r>
        </a:p>
      </dgm:t>
    </dgm:pt>
    <dgm:pt modelId="{D4C0FF23-23D7-454A-919C-1FE6EC3BE8B8}" type="parTrans" cxnId="{4577CE7A-B9EA-40F9-BA97-F8CD16E5FB4A}">
      <dgm:prSet/>
      <dgm:spPr/>
      <dgm:t>
        <a:bodyPr/>
        <a:lstStyle/>
        <a:p>
          <a:endParaRPr lang="en-US"/>
        </a:p>
      </dgm:t>
    </dgm:pt>
    <dgm:pt modelId="{40F8BB81-58FA-4398-92E5-7BAEC6BF4D99}" type="sibTrans" cxnId="{4577CE7A-B9EA-40F9-BA97-F8CD16E5FB4A}">
      <dgm:prSet/>
      <dgm:spPr/>
      <dgm:t>
        <a:bodyPr/>
        <a:lstStyle/>
        <a:p>
          <a:endParaRPr lang="en-US"/>
        </a:p>
      </dgm:t>
    </dgm:pt>
    <dgm:pt modelId="{28B757EE-8650-432A-B540-FEFFA23433F9}">
      <dgm:prSet custT="1"/>
      <dgm:spPr/>
      <dgm:t>
        <a:bodyPr/>
        <a:lstStyle/>
        <a:p>
          <a:r>
            <a:rPr lang="en-US" sz="2800" dirty="0"/>
            <a:t>Loss of </a:t>
          </a:r>
          <a:r>
            <a:rPr lang="en-US" sz="2800" b="1" u="sng" dirty="0"/>
            <a:t>height</a:t>
          </a:r>
        </a:p>
      </dgm:t>
    </dgm:pt>
    <dgm:pt modelId="{08F32BE4-EDD6-4E2D-BDDE-A9EBB73BAD7D}" type="parTrans" cxnId="{287068EB-A47C-42B0-BB63-3660571BDF54}">
      <dgm:prSet/>
      <dgm:spPr/>
      <dgm:t>
        <a:bodyPr/>
        <a:lstStyle/>
        <a:p>
          <a:endParaRPr lang="en-US"/>
        </a:p>
      </dgm:t>
    </dgm:pt>
    <dgm:pt modelId="{F8ED7E8E-B7C9-4BFC-89F3-AA376EA274EB}" type="sibTrans" cxnId="{287068EB-A47C-42B0-BB63-3660571BDF54}">
      <dgm:prSet/>
      <dgm:spPr/>
      <dgm:t>
        <a:bodyPr/>
        <a:lstStyle/>
        <a:p>
          <a:endParaRPr lang="en-US"/>
        </a:p>
      </dgm:t>
    </dgm:pt>
    <dgm:pt modelId="{8B45E5F0-944A-4AA0-9C3A-EA955CACBBEF}">
      <dgm:prSet custT="1"/>
      <dgm:spPr/>
      <dgm:t>
        <a:bodyPr/>
        <a:lstStyle/>
        <a:p>
          <a:r>
            <a:rPr lang="en-US" sz="2800" dirty="0"/>
            <a:t>Cataracts</a:t>
          </a:r>
        </a:p>
      </dgm:t>
    </dgm:pt>
    <dgm:pt modelId="{FFD92166-C6A6-4A9A-A482-1C4C3CCECC93}" type="parTrans" cxnId="{56BEFB07-239D-48F2-8F0A-1DFE6EA63000}">
      <dgm:prSet/>
      <dgm:spPr/>
      <dgm:t>
        <a:bodyPr/>
        <a:lstStyle/>
        <a:p>
          <a:endParaRPr lang="en-US"/>
        </a:p>
      </dgm:t>
    </dgm:pt>
    <dgm:pt modelId="{F7AA574E-1983-4066-82BD-AD5BC891C66A}" type="sibTrans" cxnId="{56BEFB07-239D-48F2-8F0A-1DFE6EA63000}">
      <dgm:prSet/>
      <dgm:spPr/>
      <dgm:t>
        <a:bodyPr/>
        <a:lstStyle/>
        <a:p>
          <a:endParaRPr lang="en-US"/>
        </a:p>
      </dgm:t>
    </dgm:pt>
    <dgm:pt modelId="{D999F739-6435-4FB9-832B-A85B5D256F33}">
      <dgm:prSet custT="1"/>
      <dgm:spPr/>
      <dgm:t>
        <a:bodyPr/>
        <a:lstStyle/>
        <a:p>
          <a:r>
            <a:rPr lang="en-US" sz="2800" dirty="0"/>
            <a:t>Less effective </a:t>
          </a:r>
          <a:r>
            <a:rPr lang="en-US" sz="2800" b="1" u="sng" dirty="0"/>
            <a:t>lungs</a:t>
          </a:r>
          <a:r>
            <a:rPr lang="en-US" sz="2800" dirty="0"/>
            <a:t>---(cardiovascular system)</a:t>
          </a:r>
        </a:p>
      </dgm:t>
    </dgm:pt>
    <dgm:pt modelId="{BAEF75D6-5563-4423-BA63-15B02D43A2FB}" type="parTrans" cxnId="{5306F362-1D10-41CD-88D6-2E97978AE0EF}">
      <dgm:prSet/>
      <dgm:spPr/>
      <dgm:t>
        <a:bodyPr/>
        <a:lstStyle/>
        <a:p>
          <a:endParaRPr lang="en-US"/>
        </a:p>
      </dgm:t>
    </dgm:pt>
    <dgm:pt modelId="{C2851C11-EB5A-4227-A947-6C50D9BD8620}" type="sibTrans" cxnId="{5306F362-1D10-41CD-88D6-2E97978AE0EF}">
      <dgm:prSet/>
      <dgm:spPr/>
      <dgm:t>
        <a:bodyPr/>
        <a:lstStyle/>
        <a:p>
          <a:endParaRPr lang="en-US"/>
        </a:p>
      </dgm:t>
    </dgm:pt>
    <dgm:pt modelId="{D1B9990E-154D-4AD9-9807-D4808E4A8494}" type="pres">
      <dgm:prSet presAssocID="{63FE32A8-3FEF-4526-98D8-EACCC2CC5043}" presName="diagram" presStyleCnt="0">
        <dgm:presLayoutVars>
          <dgm:dir/>
          <dgm:resizeHandles val="exact"/>
        </dgm:presLayoutVars>
      </dgm:prSet>
      <dgm:spPr/>
    </dgm:pt>
    <dgm:pt modelId="{41B853D8-F998-43D5-8D40-8064D98D7B71}" type="pres">
      <dgm:prSet presAssocID="{CB066A53-9387-4541-B795-3385C90ED7FB}" presName="node" presStyleLbl="node1" presStyleIdx="0" presStyleCnt="1" custScaleX="117865">
        <dgm:presLayoutVars>
          <dgm:bulletEnabled val="1"/>
        </dgm:presLayoutVars>
      </dgm:prSet>
      <dgm:spPr/>
    </dgm:pt>
  </dgm:ptLst>
  <dgm:cxnLst>
    <dgm:cxn modelId="{56BEFB07-239D-48F2-8F0A-1DFE6EA63000}" srcId="{CB066A53-9387-4541-B795-3385C90ED7FB}" destId="{8B45E5F0-944A-4AA0-9C3A-EA955CACBBEF}" srcOrd="1" destOrd="0" parTransId="{FFD92166-C6A6-4A9A-A482-1C4C3CCECC93}" sibTransId="{F7AA574E-1983-4066-82BD-AD5BC891C66A}"/>
    <dgm:cxn modelId="{5306F362-1D10-41CD-88D6-2E97978AE0EF}" srcId="{CB066A53-9387-4541-B795-3385C90ED7FB}" destId="{D999F739-6435-4FB9-832B-A85B5D256F33}" srcOrd="2" destOrd="0" parTransId="{BAEF75D6-5563-4423-BA63-15B02D43A2FB}" sibTransId="{C2851C11-EB5A-4227-A947-6C50D9BD8620}"/>
    <dgm:cxn modelId="{CB79A947-39A4-408E-8379-D16273B9942F}" type="presOf" srcId="{8B45E5F0-944A-4AA0-9C3A-EA955CACBBEF}" destId="{41B853D8-F998-43D5-8D40-8064D98D7B71}" srcOrd="0" destOrd="2" presId="urn:microsoft.com/office/officeart/2005/8/layout/process5"/>
    <dgm:cxn modelId="{74FA286A-489A-4212-965F-7CC98D34D763}" type="presOf" srcId="{28B757EE-8650-432A-B540-FEFFA23433F9}" destId="{41B853D8-F998-43D5-8D40-8064D98D7B71}" srcOrd="0" destOrd="1" presId="urn:microsoft.com/office/officeart/2005/8/layout/process5"/>
    <dgm:cxn modelId="{4577CE7A-B9EA-40F9-BA97-F8CD16E5FB4A}" srcId="{63FE32A8-3FEF-4526-98D8-EACCC2CC5043}" destId="{CB066A53-9387-4541-B795-3385C90ED7FB}" srcOrd="0" destOrd="0" parTransId="{D4C0FF23-23D7-454A-919C-1FE6EC3BE8B8}" sibTransId="{40F8BB81-58FA-4398-92E5-7BAEC6BF4D99}"/>
    <dgm:cxn modelId="{9C4F80B7-139F-45F1-A02A-B8EE5A52A813}" type="presOf" srcId="{CB066A53-9387-4541-B795-3385C90ED7FB}" destId="{41B853D8-F998-43D5-8D40-8064D98D7B71}" srcOrd="0" destOrd="0" presId="urn:microsoft.com/office/officeart/2005/8/layout/process5"/>
    <dgm:cxn modelId="{9641D3C9-15AC-46D2-9911-9C489BEB7523}" type="presOf" srcId="{63FE32A8-3FEF-4526-98D8-EACCC2CC5043}" destId="{D1B9990E-154D-4AD9-9807-D4808E4A8494}" srcOrd="0" destOrd="0" presId="urn:microsoft.com/office/officeart/2005/8/layout/process5"/>
    <dgm:cxn modelId="{287068EB-A47C-42B0-BB63-3660571BDF54}" srcId="{CB066A53-9387-4541-B795-3385C90ED7FB}" destId="{28B757EE-8650-432A-B540-FEFFA23433F9}" srcOrd="0" destOrd="0" parTransId="{08F32BE4-EDD6-4E2D-BDDE-A9EBB73BAD7D}" sibTransId="{F8ED7E8E-B7C9-4BFC-89F3-AA376EA274EB}"/>
    <dgm:cxn modelId="{CA5451F8-530A-4CF9-983E-0E8CC3E4D3E8}" type="presOf" srcId="{D999F739-6435-4FB9-832B-A85B5D256F33}" destId="{41B853D8-F998-43D5-8D40-8064D98D7B71}" srcOrd="0" destOrd="3" presId="urn:microsoft.com/office/officeart/2005/8/layout/process5"/>
    <dgm:cxn modelId="{2F6D24C2-74D1-4AAD-93D4-C7CFE2557622}" type="presParOf" srcId="{D1B9990E-154D-4AD9-9807-D4808E4A8494}" destId="{41B853D8-F998-43D5-8D40-8064D98D7B71}"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862A039-607E-41DA-8004-6E067894F277}"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B711488D-AC8F-43F4-8344-952FE22B2B77}">
      <dgm:prSet/>
      <dgm:spPr/>
      <dgm:t>
        <a:bodyPr/>
        <a:lstStyle/>
        <a:p>
          <a:r>
            <a:rPr lang="en-US"/>
            <a:t>Transfer trauma can lead to</a:t>
          </a:r>
        </a:p>
      </dgm:t>
    </dgm:pt>
    <dgm:pt modelId="{AD0D2D54-3CE9-4838-80C3-846F6AE3CAC9}" type="parTrans" cxnId="{1B68AA77-702F-4032-8E0C-AB9325AA9EF1}">
      <dgm:prSet/>
      <dgm:spPr/>
      <dgm:t>
        <a:bodyPr/>
        <a:lstStyle/>
        <a:p>
          <a:endParaRPr lang="en-US"/>
        </a:p>
      </dgm:t>
    </dgm:pt>
    <dgm:pt modelId="{7295292B-CD59-4BE8-A423-1AF4503675D4}" type="sibTrans" cxnId="{1B68AA77-702F-4032-8E0C-AB9325AA9EF1}">
      <dgm:prSet/>
      <dgm:spPr/>
      <dgm:t>
        <a:bodyPr/>
        <a:lstStyle/>
        <a:p>
          <a:endParaRPr lang="en-US"/>
        </a:p>
      </dgm:t>
    </dgm:pt>
    <dgm:pt modelId="{74553D80-FB20-4384-8B07-A6F9B4673C25}">
      <dgm:prSet/>
      <dgm:spPr/>
      <dgm:t>
        <a:bodyPr/>
        <a:lstStyle/>
        <a:p>
          <a:r>
            <a:rPr lang="en-US"/>
            <a:t>Increased </a:t>
          </a:r>
          <a:r>
            <a:rPr lang="en-US" b="1" u="sng"/>
            <a:t>health</a:t>
          </a:r>
          <a:r>
            <a:rPr lang="en-US"/>
            <a:t> problems</a:t>
          </a:r>
        </a:p>
      </dgm:t>
    </dgm:pt>
    <dgm:pt modelId="{677378C5-7AAC-417E-B6EF-FDC7C4EFB7F4}" type="parTrans" cxnId="{C3B0A0E3-48B4-442D-B141-4E2D1CFBFEC8}">
      <dgm:prSet/>
      <dgm:spPr/>
      <dgm:t>
        <a:bodyPr/>
        <a:lstStyle/>
        <a:p>
          <a:endParaRPr lang="en-US"/>
        </a:p>
      </dgm:t>
    </dgm:pt>
    <dgm:pt modelId="{E8D9DA7E-4FC3-4AE8-8C16-AA61AFF7DDA7}" type="sibTrans" cxnId="{C3B0A0E3-48B4-442D-B141-4E2D1CFBFEC8}">
      <dgm:prSet/>
      <dgm:spPr/>
      <dgm:t>
        <a:bodyPr/>
        <a:lstStyle/>
        <a:p>
          <a:endParaRPr lang="en-US"/>
        </a:p>
      </dgm:t>
    </dgm:pt>
    <dgm:pt modelId="{5C75B8F2-8654-49F0-A3CF-57F923D44EE9}">
      <dgm:prSet/>
      <dgm:spPr/>
      <dgm:t>
        <a:bodyPr/>
        <a:lstStyle/>
        <a:p>
          <a:r>
            <a:rPr lang="en-US"/>
            <a:t>Mortality</a:t>
          </a:r>
        </a:p>
      </dgm:t>
    </dgm:pt>
    <dgm:pt modelId="{D8C1773D-07B3-466C-AC32-1ABBB5599878}" type="parTrans" cxnId="{C2726088-1A75-48F1-9DCC-E689E58188EE}">
      <dgm:prSet/>
      <dgm:spPr/>
      <dgm:t>
        <a:bodyPr/>
        <a:lstStyle/>
        <a:p>
          <a:endParaRPr lang="en-US"/>
        </a:p>
      </dgm:t>
    </dgm:pt>
    <dgm:pt modelId="{8DA2E503-C1FE-47DD-A3BF-2F234EF00547}" type="sibTrans" cxnId="{C2726088-1A75-48F1-9DCC-E689E58188EE}">
      <dgm:prSet/>
      <dgm:spPr/>
      <dgm:t>
        <a:bodyPr/>
        <a:lstStyle/>
        <a:p>
          <a:endParaRPr lang="en-US"/>
        </a:p>
      </dgm:t>
    </dgm:pt>
    <dgm:pt modelId="{8C2D1E07-CF25-47A1-B75D-FE4176B7821F}">
      <dgm:prSet/>
      <dgm:spPr/>
      <dgm:t>
        <a:bodyPr/>
        <a:lstStyle/>
        <a:p>
          <a:r>
            <a:rPr lang="en-US"/>
            <a:t>Accelerated </a:t>
          </a:r>
          <a:r>
            <a:rPr lang="en-US" b="1" u="sng"/>
            <a:t>aging</a:t>
          </a:r>
          <a:r>
            <a:rPr lang="en-US"/>
            <a:t> process</a:t>
          </a:r>
        </a:p>
      </dgm:t>
    </dgm:pt>
    <dgm:pt modelId="{685914EE-F229-442F-BF0D-4F776A27A3F8}" type="parTrans" cxnId="{5CB44DF8-C6D5-4E18-8293-D22E95BEB1DE}">
      <dgm:prSet/>
      <dgm:spPr/>
      <dgm:t>
        <a:bodyPr/>
        <a:lstStyle/>
        <a:p>
          <a:endParaRPr lang="en-US"/>
        </a:p>
      </dgm:t>
    </dgm:pt>
    <dgm:pt modelId="{FEEC6CEF-F8E2-4C8D-89BC-C39D9B1B72BF}" type="sibTrans" cxnId="{5CB44DF8-C6D5-4E18-8293-D22E95BEB1DE}">
      <dgm:prSet/>
      <dgm:spPr/>
      <dgm:t>
        <a:bodyPr/>
        <a:lstStyle/>
        <a:p>
          <a:endParaRPr lang="en-US"/>
        </a:p>
      </dgm:t>
    </dgm:pt>
    <dgm:pt modelId="{13F0712A-5C1B-4E1F-9774-730CAAD45403}" type="pres">
      <dgm:prSet presAssocID="{9862A039-607E-41DA-8004-6E067894F277}" presName="linear" presStyleCnt="0">
        <dgm:presLayoutVars>
          <dgm:dir/>
          <dgm:animLvl val="lvl"/>
          <dgm:resizeHandles val="exact"/>
        </dgm:presLayoutVars>
      </dgm:prSet>
      <dgm:spPr/>
    </dgm:pt>
    <dgm:pt modelId="{5B293050-D2D3-46AD-A5E3-8B0590F3D21A}" type="pres">
      <dgm:prSet presAssocID="{B711488D-AC8F-43F4-8344-952FE22B2B77}" presName="parentLin" presStyleCnt="0"/>
      <dgm:spPr/>
    </dgm:pt>
    <dgm:pt modelId="{F9AE390E-1A0D-4A4E-9F08-E3A9F8E9E3A5}" type="pres">
      <dgm:prSet presAssocID="{B711488D-AC8F-43F4-8344-952FE22B2B77}" presName="parentLeftMargin" presStyleLbl="node1" presStyleIdx="0" presStyleCnt="1"/>
      <dgm:spPr/>
    </dgm:pt>
    <dgm:pt modelId="{7E24D209-3EBD-4956-A695-B583614623AC}" type="pres">
      <dgm:prSet presAssocID="{B711488D-AC8F-43F4-8344-952FE22B2B77}" presName="parentText" presStyleLbl="node1" presStyleIdx="0" presStyleCnt="1">
        <dgm:presLayoutVars>
          <dgm:chMax val="0"/>
          <dgm:bulletEnabled val="1"/>
        </dgm:presLayoutVars>
      </dgm:prSet>
      <dgm:spPr/>
    </dgm:pt>
    <dgm:pt modelId="{CA2974CD-632D-49D4-B15A-994EBDC49740}" type="pres">
      <dgm:prSet presAssocID="{B711488D-AC8F-43F4-8344-952FE22B2B77}" presName="negativeSpace" presStyleCnt="0"/>
      <dgm:spPr/>
    </dgm:pt>
    <dgm:pt modelId="{A9ED355A-20B8-4A3E-AD0D-9DEE881047B1}" type="pres">
      <dgm:prSet presAssocID="{B711488D-AC8F-43F4-8344-952FE22B2B77}" presName="childText" presStyleLbl="conFgAcc1" presStyleIdx="0" presStyleCnt="1">
        <dgm:presLayoutVars>
          <dgm:bulletEnabled val="1"/>
        </dgm:presLayoutVars>
      </dgm:prSet>
      <dgm:spPr/>
    </dgm:pt>
  </dgm:ptLst>
  <dgm:cxnLst>
    <dgm:cxn modelId="{2D8A5508-9AD4-448D-9152-EE9C850F9DC7}" type="presOf" srcId="{74553D80-FB20-4384-8B07-A6F9B4673C25}" destId="{A9ED355A-20B8-4A3E-AD0D-9DEE881047B1}" srcOrd="0" destOrd="0" presId="urn:microsoft.com/office/officeart/2005/8/layout/list1"/>
    <dgm:cxn modelId="{A6519E0A-9390-4A19-8EFB-A7481E8F9F82}" type="presOf" srcId="{8C2D1E07-CF25-47A1-B75D-FE4176B7821F}" destId="{A9ED355A-20B8-4A3E-AD0D-9DEE881047B1}" srcOrd="0" destOrd="2" presId="urn:microsoft.com/office/officeart/2005/8/layout/list1"/>
    <dgm:cxn modelId="{40E38B39-B2A1-4058-851C-108C3BC611F0}" type="presOf" srcId="{9862A039-607E-41DA-8004-6E067894F277}" destId="{13F0712A-5C1B-4E1F-9774-730CAAD45403}" srcOrd="0" destOrd="0" presId="urn:microsoft.com/office/officeart/2005/8/layout/list1"/>
    <dgm:cxn modelId="{1B68AA77-702F-4032-8E0C-AB9325AA9EF1}" srcId="{9862A039-607E-41DA-8004-6E067894F277}" destId="{B711488D-AC8F-43F4-8344-952FE22B2B77}" srcOrd="0" destOrd="0" parTransId="{AD0D2D54-3CE9-4838-80C3-846F6AE3CAC9}" sibTransId="{7295292B-CD59-4BE8-A423-1AF4503675D4}"/>
    <dgm:cxn modelId="{C2726088-1A75-48F1-9DCC-E689E58188EE}" srcId="{B711488D-AC8F-43F4-8344-952FE22B2B77}" destId="{5C75B8F2-8654-49F0-A3CF-57F923D44EE9}" srcOrd="1" destOrd="0" parTransId="{D8C1773D-07B3-466C-AC32-1ABBB5599878}" sibTransId="{8DA2E503-C1FE-47DD-A3BF-2F234EF00547}"/>
    <dgm:cxn modelId="{58B526AC-C9D0-4B8C-994E-2E27612DC23D}" type="presOf" srcId="{5C75B8F2-8654-49F0-A3CF-57F923D44EE9}" destId="{A9ED355A-20B8-4A3E-AD0D-9DEE881047B1}" srcOrd="0" destOrd="1" presId="urn:microsoft.com/office/officeart/2005/8/layout/list1"/>
    <dgm:cxn modelId="{A72944AC-DEEC-4915-B1D8-08696F9A61FD}" type="presOf" srcId="{B711488D-AC8F-43F4-8344-952FE22B2B77}" destId="{7E24D209-3EBD-4956-A695-B583614623AC}" srcOrd="1" destOrd="0" presId="urn:microsoft.com/office/officeart/2005/8/layout/list1"/>
    <dgm:cxn modelId="{ACF2CDB8-CB70-4187-8FE6-F4EF5FF64960}" type="presOf" srcId="{B711488D-AC8F-43F4-8344-952FE22B2B77}" destId="{F9AE390E-1A0D-4A4E-9F08-E3A9F8E9E3A5}" srcOrd="0" destOrd="0" presId="urn:microsoft.com/office/officeart/2005/8/layout/list1"/>
    <dgm:cxn modelId="{C3B0A0E3-48B4-442D-B141-4E2D1CFBFEC8}" srcId="{B711488D-AC8F-43F4-8344-952FE22B2B77}" destId="{74553D80-FB20-4384-8B07-A6F9B4673C25}" srcOrd="0" destOrd="0" parTransId="{677378C5-7AAC-417E-B6EF-FDC7C4EFB7F4}" sibTransId="{E8D9DA7E-4FC3-4AE8-8C16-AA61AFF7DDA7}"/>
    <dgm:cxn modelId="{5CB44DF8-C6D5-4E18-8293-D22E95BEB1DE}" srcId="{B711488D-AC8F-43F4-8344-952FE22B2B77}" destId="{8C2D1E07-CF25-47A1-B75D-FE4176B7821F}" srcOrd="2" destOrd="0" parTransId="{685914EE-F229-442F-BF0D-4F776A27A3F8}" sibTransId="{FEEC6CEF-F8E2-4C8D-89BC-C39D9B1B72BF}"/>
    <dgm:cxn modelId="{BC433864-0063-4FFD-9019-71410A1040E2}" type="presParOf" srcId="{13F0712A-5C1B-4E1F-9774-730CAAD45403}" destId="{5B293050-D2D3-46AD-A5E3-8B0590F3D21A}" srcOrd="0" destOrd="0" presId="urn:microsoft.com/office/officeart/2005/8/layout/list1"/>
    <dgm:cxn modelId="{357D24A1-4006-41F1-AA5B-52633040C3A5}" type="presParOf" srcId="{5B293050-D2D3-46AD-A5E3-8B0590F3D21A}" destId="{F9AE390E-1A0D-4A4E-9F08-E3A9F8E9E3A5}" srcOrd="0" destOrd="0" presId="urn:microsoft.com/office/officeart/2005/8/layout/list1"/>
    <dgm:cxn modelId="{DF02D12B-90E0-458E-AA9B-552E70A2FE4B}" type="presParOf" srcId="{5B293050-D2D3-46AD-A5E3-8B0590F3D21A}" destId="{7E24D209-3EBD-4956-A695-B583614623AC}" srcOrd="1" destOrd="0" presId="urn:microsoft.com/office/officeart/2005/8/layout/list1"/>
    <dgm:cxn modelId="{4206EFA0-AC97-4837-A7AE-2197CF16DBA5}" type="presParOf" srcId="{13F0712A-5C1B-4E1F-9774-730CAAD45403}" destId="{CA2974CD-632D-49D4-B15A-994EBDC49740}" srcOrd="1" destOrd="0" presId="urn:microsoft.com/office/officeart/2005/8/layout/list1"/>
    <dgm:cxn modelId="{338E1DFA-3F75-46A2-B835-79BF42131A6F}" type="presParOf" srcId="{13F0712A-5C1B-4E1F-9774-730CAAD45403}" destId="{A9ED355A-20B8-4A3E-AD0D-9DEE881047B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18C8FA-BE42-414F-89A1-768DB676A065}"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B6E2E8B5-84A8-4D24-B64C-9E1A946601EF}">
      <dgm:prSet/>
      <dgm:spPr/>
      <dgm:t>
        <a:bodyPr/>
        <a:lstStyle/>
        <a:p>
          <a:r>
            <a:rPr lang="en-US"/>
            <a:t>Loss of socialization</a:t>
          </a:r>
        </a:p>
      </dgm:t>
    </dgm:pt>
    <dgm:pt modelId="{CE4E07B5-7F43-415B-ACF5-20C94B6DDF47}" type="parTrans" cxnId="{EEA00803-96C3-4A5C-81F3-ED0BDADB0172}">
      <dgm:prSet/>
      <dgm:spPr/>
      <dgm:t>
        <a:bodyPr/>
        <a:lstStyle/>
        <a:p>
          <a:endParaRPr lang="en-US"/>
        </a:p>
      </dgm:t>
    </dgm:pt>
    <dgm:pt modelId="{1CE6D91B-A72F-4D0E-B636-36F646AC049D}" type="sibTrans" cxnId="{EEA00803-96C3-4A5C-81F3-ED0BDADB0172}">
      <dgm:prSet/>
      <dgm:spPr/>
      <dgm:t>
        <a:bodyPr/>
        <a:lstStyle/>
        <a:p>
          <a:endParaRPr lang="en-US"/>
        </a:p>
      </dgm:t>
    </dgm:pt>
    <dgm:pt modelId="{4A36ABE6-A527-40B4-8AE6-273B2FC837B8}">
      <dgm:prSet/>
      <dgm:spPr/>
      <dgm:t>
        <a:bodyPr/>
        <a:lstStyle/>
        <a:p>
          <a:r>
            <a:rPr lang="en-US"/>
            <a:t>Isolation</a:t>
          </a:r>
        </a:p>
      </dgm:t>
    </dgm:pt>
    <dgm:pt modelId="{661538E4-9BEA-486D-A751-124FDCAB94BD}" type="parTrans" cxnId="{6DDA6737-56E7-4CFD-BED4-9E4AE9AFE6F6}">
      <dgm:prSet/>
      <dgm:spPr/>
      <dgm:t>
        <a:bodyPr/>
        <a:lstStyle/>
        <a:p>
          <a:endParaRPr lang="en-US"/>
        </a:p>
      </dgm:t>
    </dgm:pt>
    <dgm:pt modelId="{E15082CF-59F6-42BF-A833-1F84B156A3CE}" type="sibTrans" cxnId="{6DDA6737-56E7-4CFD-BED4-9E4AE9AFE6F6}">
      <dgm:prSet/>
      <dgm:spPr/>
      <dgm:t>
        <a:bodyPr/>
        <a:lstStyle/>
        <a:p>
          <a:endParaRPr lang="en-US"/>
        </a:p>
      </dgm:t>
    </dgm:pt>
    <dgm:pt modelId="{59827F58-CA7A-4E39-95C2-FA50CC93D209}">
      <dgm:prSet/>
      <dgm:spPr/>
      <dgm:t>
        <a:bodyPr/>
        <a:lstStyle/>
        <a:p>
          <a:r>
            <a:rPr lang="en-US"/>
            <a:t>Lack of structure</a:t>
          </a:r>
        </a:p>
      </dgm:t>
    </dgm:pt>
    <dgm:pt modelId="{9361DAC5-DA8C-4698-91A5-4C4BC6283B91}" type="parTrans" cxnId="{B5433770-CC38-4BC8-A8DF-847E5018AF82}">
      <dgm:prSet/>
      <dgm:spPr/>
      <dgm:t>
        <a:bodyPr/>
        <a:lstStyle/>
        <a:p>
          <a:endParaRPr lang="en-US"/>
        </a:p>
      </dgm:t>
    </dgm:pt>
    <dgm:pt modelId="{B0A6B2C2-F37B-48D5-9F5A-85294CC1EBC5}" type="sibTrans" cxnId="{B5433770-CC38-4BC8-A8DF-847E5018AF82}">
      <dgm:prSet/>
      <dgm:spPr/>
      <dgm:t>
        <a:bodyPr/>
        <a:lstStyle/>
        <a:p>
          <a:endParaRPr lang="en-US"/>
        </a:p>
      </dgm:t>
    </dgm:pt>
    <dgm:pt modelId="{C40D3C6C-848A-4D49-A50E-3675EB8AC6A9}">
      <dgm:prSet/>
      <dgm:spPr/>
      <dgm:t>
        <a:bodyPr/>
        <a:lstStyle/>
        <a:p>
          <a:r>
            <a:rPr lang="en-US"/>
            <a:t>Boredom</a:t>
          </a:r>
        </a:p>
      </dgm:t>
    </dgm:pt>
    <dgm:pt modelId="{D738D672-66E5-4175-B538-6F5D188E2E6D}" type="parTrans" cxnId="{20D96C66-153F-4A52-9B9E-EEF6D54C59B4}">
      <dgm:prSet/>
      <dgm:spPr/>
      <dgm:t>
        <a:bodyPr/>
        <a:lstStyle/>
        <a:p>
          <a:endParaRPr lang="en-US"/>
        </a:p>
      </dgm:t>
    </dgm:pt>
    <dgm:pt modelId="{219CBFE1-AE76-4A55-A0DA-41621304C5F7}" type="sibTrans" cxnId="{20D96C66-153F-4A52-9B9E-EEF6D54C59B4}">
      <dgm:prSet/>
      <dgm:spPr/>
      <dgm:t>
        <a:bodyPr/>
        <a:lstStyle/>
        <a:p>
          <a:endParaRPr lang="en-US"/>
        </a:p>
      </dgm:t>
    </dgm:pt>
    <dgm:pt modelId="{36B48B6B-2E91-418A-8AD6-1D627D94F9EE}">
      <dgm:prSet/>
      <dgm:spPr/>
      <dgm:t>
        <a:bodyPr/>
        <a:lstStyle/>
        <a:p>
          <a:r>
            <a:rPr lang="en-US"/>
            <a:t>Economic </a:t>
          </a:r>
          <a:r>
            <a:rPr lang="en-US" b="1" u="sng"/>
            <a:t>loss</a:t>
          </a:r>
          <a:endParaRPr lang="en-US"/>
        </a:p>
      </dgm:t>
    </dgm:pt>
    <dgm:pt modelId="{71182913-518D-4E83-B40C-900FCD511920}" type="parTrans" cxnId="{17CDD5EC-1A30-47C8-8434-91F54383C14B}">
      <dgm:prSet/>
      <dgm:spPr/>
      <dgm:t>
        <a:bodyPr/>
        <a:lstStyle/>
        <a:p>
          <a:endParaRPr lang="en-US"/>
        </a:p>
      </dgm:t>
    </dgm:pt>
    <dgm:pt modelId="{ECF4864D-3ED6-40EB-93FB-87BF660FF471}" type="sibTrans" cxnId="{17CDD5EC-1A30-47C8-8434-91F54383C14B}">
      <dgm:prSet/>
      <dgm:spPr/>
      <dgm:t>
        <a:bodyPr/>
        <a:lstStyle/>
        <a:p>
          <a:endParaRPr lang="en-US"/>
        </a:p>
      </dgm:t>
    </dgm:pt>
    <dgm:pt modelId="{59EC80FC-9A35-4423-9328-629E65D982AF}" type="pres">
      <dgm:prSet presAssocID="{C618C8FA-BE42-414F-89A1-768DB676A065}" presName="vert0" presStyleCnt="0">
        <dgm:presLayoutVars>
          <dgm:dir/>
          <dgm:animOne val="branch"/>
          <dgm:animLvl val="lvl"/>
        </dgm:presLayoutVars>
      </dgm:prSet>
      <dgm:spPr/>
    </dgm:pt>
    <dgm:pt modelId="{2B583A83-63D3-46C6-B184-2763F4BD783C}" type="pres">
      <dgm:prSet presAssocID="{B6E2E8B5-84A8-4D24-B64C-9E1A946601EF}" presName="thickLine" presStyleLbl="alignNode1" presStyleIdx="0" presStyleCnt="5"/>
      <dgm:spPr/>
    </dgm:pt>
    <dgm:pt modelId="{FB6E9E49-6647-492D-ABA5-1E74122D77FA}" type="pres">
      <dgm:prSet presAssocID="{B6E2E8B5-84A8-4D24-B64C-9E1A946601EF}" presName="horz1" presStyleCnt="0"/>
      <dgm:spPr/>
    </dgm:pt>
    <dgm:pt modelId="{665C91AD-EC67-4D11-81B2-32EB97931F91}" type="pres">
      <dgm:prSet presAssocID="{B6E2E8B5-84A8-4D24-B64C-9E1A946601EF}" presName="tx1" presStyleLbl="revTx" presStyleIdx="0" presStyleCnt="5"/>
      <dgm:spPr/>
    </dgm:pt>
    <dgm:pt modelId="{DA363BF4-C47C-425A-A74E-DFB1D76015DA}" type="pres">
      <dgm:prSet presAssocID="{B6E2E8B5-84A8-4D24-B64C-9E1A946601EF}" presName="vert1" presStyleCnt="0"/>
      <dgm:spPr/>
    </dgm:pt>
    <dgm:pt modelId="{535B52E6-4811-496C-95C7-4F1C7DA28A44}" type="pres">
      <dgm:prSet presAssocID="{4A36ABE6-A527-40B4-8AE6-273B2FC837B8}" presName="thickLine" presStyleLbl="alignNode1" presStyleIdx="1" presStyleCnt="5"/>
      <dgm:spPr/>
    </dgm:pt>
    <dgm:pt modelId="{D7040A49-86DE-4B1D-8565-B7078093DAFD}" type="pres">
      <dgm:prSet presAssocID="{4A36ABE6-A527-40B4-8AE6-273B2FC837B8}" presName="horz1" presStyleCnt="0"/>
      <dgm:spPr/>
    </dgm:pt>
    <dgm:pt modelId="{7A7C0DE9-9E06-4CDE-B617-8B34F406E60B}" type="pres">
      <dgm:prSet presAssocID="{4A36ABE6-A527-40B4-8AE6-273B2FC837B8}" presName="tx1" presStyleLbl="revTx" presStyleIdx="1" presStyleCnt="5"/>
      <dgm:spPr/>
    </dgm:pt>
    <dgm:pt modelId="{FD5981C9-9386-4360-8274-527E370E269C}" type="pres">
      <dgm:prSet presAssocID="{4A36ABE6-A527-40B4-8AE6-273B2FC837B8}" presName="vert1" presStyleCnt="0"/>
      <dgm:spPr/>
    </dgm:pt>
    <dgm:pt modelId="{9A92FF1E-24B7-4BB3-9CCB-DCC68D4082C9}" type="pres">
      <dgm:prSet presAssocID="{59827F58-CA7A-4E39-95C2-FA50CC93D209}" presName="thickLine" presStyleLbl="alignNode1" presStyleIdx="2" presStyleCnt="5"/>
      <dgm:spPr/>
    </dgm:pt>
    <dgm:pt modelId="{EE068BDD-AE13-4FAE-974D-73460E503D4F}" type="pres">
      <dgm:prSet presAssocID="{59827F58-CA7A-4E39-95C2-FA50CC93D209}" presName="horz1" presStyleCnt="0"/>
      <dgm:spPr/>
    </dgm:pt>
    <dgm:pt modelId="{7305C6F8-8F6E-44FC-9863-F4E9B00AA5B1}" type="pres">
      <dgm:prSet presAssocID="{59827F58-CA7A-4E39-95C2-FA50CC93D209}" presName="tx1" presStyleLbl="revTx" presStyleIdx="2" presStyleCnt="5"/>
      <dgm:spPr/>
    </dgm:pt>
    <dgm:pt modelId="{F641314C-1D68-4820-8AC8-A8AFEFB8905D}" type="pres">
      <dgm:prSet presAssocID="{59827F58-CA7A-4E39-95C2-FA50CC93D209}" presName="vert1" presStyleCnt="0"/>
      <dgm:spPr/>
    </dgm:pt>
    <dgm:pt modelId="{27B58096-191B-4D82-9008-5207CC75A73A}" type="pres">
      <dgm:prSet presAssocID="{C40D3C6C-848A-4D49-A50E-3675EB8AC6A9}" presName="thickLine" presStyleLbl="alignNode1" presStyleIdx="3" presStyleCnt="5"/>
      <dgm:spPr/>
    </dgm:pt>
    <dgm:pt modelId="{ADD3324D-514B-4BA4-870F-F35871FFB1DA}" type="pres">
      <dgm:prSet presAssocID="{C40D3C6C-848A-4D49-A50E-3675EB8AC6A9}" presName="horz1" presStyleCnt="0"/>
      <dgm:spPr/>
    </dgm:pt>
    <dgm:pt modelId="{AFD6BF41-3E5D-4F9E-AF8C-B042BF10578D}" type="pres">
      <dgm:prSet presAssocID="{C40D3C6C-848A-4D49-A50E-3675EB8AC6A9}" presName="tx1" presStyleLbl="revTx" presStyleIdx="3" presStyleCnt="5"/>
      <dgm:spPr/>
    </dgm:pt>
    <dgm:pt modelId="{C3E447B4-2F52-4CD3-8AE8-BFF2F34C568C}" type="pres">
      <dgm:prSet presAssocID="{C40D3C6C-848A-4D49-A50E-3675EB8AC6A9}" presName="vert1" presStyleCnt="0"/>
      <dgm:spPr/>
    </dgm:pt>
    <dgm:pt modelId="{BEA3CC87-A517-4E45-9B01-08480CB36F90}" type="pres">
      <dgm:prSet presAssocID="{36B48B6B-2E91-418A-8AD6-1D627D94F9EE}" presName="thickLine" presStyleLbl="alignNode1" presStyleIdx="4" presStyleCnt="5"/>
      <dgm:spPr/>
    </dgm:pt>
    <dgm:pt modelId="{ADDE9EE6-ED0C-4E63-BFA5-3A50C9EE2642}" type="pres">
      <dgm:prSet presAssocID="{36B48B6B-2E91-418A-8AD6-1D627D94F9EE}" presName="horz1" presStyleCnt="0"/>
      <dgm:spPr/>
    </dgm:pt>
    <dgm:pt modelId="{07139284-C2BF-46CA-92D7-B85988FED083}" type="pres">
      <dgm:prSet presAssocID="{36B48B6B-2E91-418A-8AD6-1D627D94F9EE}" presName="tx1" presStyleLbl="revTx" presStyleIdx="4" presStyleCnt="5"/>
      <dgm:spPr/>
    </dgm:pt>
    <dgm:pt modelId="{EA9003D0-8AE0-4F15-8A0A-20F57C7F140D}" type="pres">
      <dgm:prSet presAssocID="{36B48B6B-2E91-418A-8AD6-1D627D94F9EE}" presName="vert1" presStyleCnt="0"/>
      <dgm:spPr/>
    </dgm:pt>
  </dgm:ptLst>
  <dgm:cxnLst>
    <dgm:cxn modelId="{EEA00803-96C3-4A5C-81F3-ED0BDADB0172}" srcId="{C618C8FA-BE42-414F-89A1-768DB676A065}" destId="{B6E2E8B5-84A8-4D24-B64C-9E1A946601EF}" srcOrd="0" destOrd="0" parTransId="{CE4E07B5-7F43-415B-ACF5-20C94B6DDF47}" sibTransId="{1CE6D91B-A72F-4D0E-B636-36F646AC049D}"/>
    <dgm:cxn modelId="{6DDA6737-56E7-4CFD-BED4-9E4AE9AFE6F6}" srcId="{C618C8FA-BE42-414F-89A1-768DB676A065}" destId="{4A36ABE6-A527-40B4-8AE6-273B2FC837B8}" srcOrd="1" destOrd="0" parTransId="{661538E4-9BEA-486D-A751-124FDCAB94BD}" sibTransId="{E15082CF-59F6-42BF-A833-1F84B156A3CE}"/>
    <dgm:cxn modelId="{6B2F5961-C301-41A8-A471-65B153F163C3}" type="presOf" srcId="{C618C8FA-BE42-414F-89A1-768DB676A065}" destId="{59EC80FC-9A35-4423-9328-629E65D982AF}" srcOrd="0" destOrd="0" presId="urn:microsoft.com/office/officeart/2008/layout/LinedList"/>
    <dgm:cxn modelId="{28E38B64-6570-45CA-9FFA-52BD122BBBC4}" type="presOf" srcId="{B6E2E8B5-84A8-4D24-B64C-9E1A946601EF}" destId="{665C91AD-EC67-4D11-81B2-32EB97931F91}" srcOrd="0" destOrd="0" presId="urn:microsoft.com/office/officeart/2008/layout/LinedList"/>
    <dgm:cxn modelId="{20D96C66-153F-4A52-9B9E-EEF6D54C59B4}" srcId="{C618C8FA-BE42-414F-89A1-768DB676A065}" destId="{C40D3C6C-848A-4D49-A50E-3675EB8AC6A9}" srcOrd="3" destOrd="0" parTransId="{D738D672-66E5-4175-B538-6F5D188E2E6D}" sibTransId="{219CBFE1-AE76-4A55-A0DA-41621304C5F7}"/>
    <dgm:cxn modelId="{18D42F48-C3E5-4BBA-B62F-321C882FA645}" type="presOf" srcId="{59827F58-CA7A-4E39-95C2-FA50CC93D209}" destId="{7305C6F8-8F6E-44FC-9863-F4E9B00AA5B1}" srcOrd="0" destOrd="0" presId="urn:microsoft.com/office/officeart/2008/layout/LinedList"/>
    <dgm:cxn modelId="{428C314A-93EA-4432-B173-A07CD9421F3C}" type="presOf" srcId="{36B48B6B-2E91-418A-8AD6-1D627D94F9EE}" destId="{07139284-C2BF-46CA-92D7-B85988FED083}" srcOrd="0" destOrd="0" presId="urn:microsoft.com/office/officeart/2008/layout/LinedList"/>
    <dgm:cxn modelId="{B5433770-CC38-4BC8-A8DF-847E5018AF82}" srcId="{C618C8FA-BE42-414F-89A1-768DB676A065}" destId="{59827F58-CA7A-4E39-95C2-FA50CC93D209}" srcOrd="2" destOrd="0" parTransId="{9361DAC5-DA8C-4698-91A5-4C4BC6283B91}" sibTransId="{B0A6B2C2-F37B-48D5-9F5A-85294CC1EBC5}"/>
    <dgm:cxn modelId="{210B1687-45CE-4769-931C-F1A6D7AADC7F}" type="presOf" srcId="{4A36ABE6-A527-40B4-8AE6-273B2FC837B8}" destId="{7A7C0DE9-9E06-4CDE-B617-8B34F406E60B}" srcOrd="0" destOrd="0" presId="urn:microsoft.com/office/officeart/2008/layout/LinedList"/>
    <dgm:cxn modelId="{D35DCEEA-879A-4DF6-A7B4-564F767EB69D}" type="presOf" srcId="{C40D3C6C-848A-4D49-A50E-3675EB8AC6A9}" destId="{AFD6BF41-3E5D-4F9E-AF8C-B042BF10578D}" srcOrd="0" destOrd="0" presId="urn:microsoft.com/office/officeart/2008/layout/LinedList"/>
    <dgm:cxn modelId="{17CDD5EC-1A30-47C8-8434-91F54383C14B}" srcId="{C618C8FA-BE42-414F-89A1-768DB676A065}" destId="{36B48B6B-2E91-418A-8AD6-1D627D94F9EE}" srcOrd="4" destOrd="0" parTransId="{71182913-518D-4E83-B40C-900FCD511920}" sibTransId="{ECF4864D-3ED6-40EB-93FB-87BF660FF471}"/>
    <dgm:cxn modelId="{7DC5566C-145C-4521-A15D-9B8F271224A5}" type="presParOf" srcId="{59EC80FC-9A35-4423-9328-629E65D982AF}" destId="{2B583A83-63D3-46C6-B184-2763F4BD783C}" srcOrd="0" destOrd="0" presId="urn:microsoft.com/office/officeart/2008/layout/LinedList"/>
    <dgm:cxn modelId="{9BB4D19F-4B6A-4AE3-839F-056F8B55BA5D}" type="presParOf" srcId="{59EC80FC-9A35-4423-9328-629E65D982AF}" destId="{FB6E9E49-6647-492D-ABA5-1E74122D77FA}" srcOrd="1" destOrd="0" presId="urn:microsoft.com/office/officeart/2008/layout/LinedList"/>
    <dgm:cxn modelId="{A81C2AA8-A79E-482E-AA47-27E91C5ECED6}" type="presParOf" srcId="{FB6E9E49-6647-492D-ABA5-1E74122D77FA}" destId="{665C91AD-EC67-4D11-81B2-32EB97931F91}" srcOrd="0" destOrd="0" presId="urn:microsoft.com/office/officeart/2008/layout/LinedList"/>
    <dgm:cxn modelId="{FA314FDF-600C-4084-90AA-8E82D672CB4F}" type="presParOf" srcId="{FB6E9E49-6647-492D-ABA5-1E74122D77FA}" destId="{DA363BF4-C47C-425A-A74E-DFB1D76015DA}" srcOrd="1" destOrd="0" presId="urn:microsoft.com/office/officeart/2008/layout/LinedList"/>
    <dgm:cxn modelId="{5B5FA9EC-DBA5-440D-9951-D0E7B576C8EB}" type="presParOf" srcId="{59EC80FC-9A35-4423-9328-629E65D982AF}" destId="{535B52E6-4811-496C-95C7-4F1C7DA28A44}" srcOrd="2" destOrd="0" presId="urn:microsoft.com/office/officeart/2008/layout/LinedList"/>
    <dgm:cxn modelId="{BFE22E74-17F3-4B36-BFB2-9A7BEF104088}" type="presParOf" srcId="{59EC80FC-9A35-4423-9328-629E65D982AF}" destId="{D7040A49-86DE-4B1D-8565-B7078093DAFD}" srcOrd="3" destOrd="0" presId="urn:microsoft.com/office/officeart/2008/layout/LinedList"/>
    <dgm:cxn modelId="{702E0100-A132-4C9D-8D43-9D06CD992609}" type="presParOf" srcId="{D7040A49-86DE-4B1D-8565-B7078093DAFD}" destId="{7A7C0DE9-9E06-4CDE-B617-8B34F406E60B}" srcOrd="0" destOrd="0" presId="urn:microsoft.com/office/officeart/2008/layout/LinedList"/>
    <dgm:cxn modelId="{0A4F15D7-48F2-43A6-B912-8766C84CF82A}" type="presParOf" srcId="{D7040A49-86DE-4B1D-8565-B7078093DAFD}" destId="{FD5981C9-9386-4360-8274-527E370E269C}" srcOrd="1" destOrd="0" presId="urn:microsoft.com/office/officeart/2008/layout/LinedList"/>
    <dgm:cxn modelId="{78584AF0-3E5A-46F3-9AA8-42193BA03E0F}" type="presParOf" srcId="{59EC80FC-9A35-4423-9328-629E65D982AF}" destId="{9A92FF1E-24B7-4BB3-9CCB-DCC68D4082C9}" srcOrd="4" destOrd="0" presId="urn:microsoft.com/office/officeart/2008/layout/LinedList"/>
    <dgm:cxn modelId="{711E3313-C950-4B7B-8F0D-5E094BDD1EFD}" type="presParOf" srcId="{59EC80FC-9A35-4423-9328-629E65D982AF}" destId="{EE068BDD-AE13-4FAE-974D-73460E503D4F}" srcOrd="5" destOrd="0" presId="urn:microsoft.com/office/officeart/2008/layout/LinedList"/>
    <dgm:cxn modelId="{2A3C1D4B-EBD7-40A9-BDB7-E75C41969C48}" type="presParOf" srcId="{EE068BDD-AE13-4FAE-974D-73460E503D4F}" destId="{7305C6F8-8F6E-44FC-9863-F4E9B00AA5B1}" srcOrd="0" destOrd="0" presId="urn:microsoft.com/office/officeart/2008/layout/LinedList"/>
    <dgm:cxn modelId="{553D990D-2700-4D88-84F4-518E41642F56}" type="presParOf" srcId="{EE068BDD-AE13-4FAE-974D-73460E503D4F}" destId="{F641314C-1D68-4820-8AC8-A8AFEFB8905D}" srcOrd="1" destOrd="0" presId="urn:microsoft.com/office/officeart/2008/layout/LinedList"/>
    <dgm:cxn modelId="{374CA8B5-27B8-4622-B832-5B10D796084A}" type="presParOf" srcId="{59EC80FC-9A35-4423-9328-629E65D982AF}" destId="{27B58096-191B-4D82-9008-5207CC75A73A}" srcOrd="6" destOrd="0" presId="urn:microsoft.com/office/officeart/2008/layout/LinedList"/>
    <dgm:cxn modelId="{35A5DFA0-872A-4358-92CE-DB1C1EE9E4BA}" type="presParOf" srcId="{59EC80FC-9A35-4423-9328-629E65D982AF}" destId="{ADD3324D-514B-4BA4-870F-F35871FFB1DA}" srcOrd="7" destOrd="0" presId="urn:microsoft.com/office/officeart/2008/layout/LinedList"/>
    <dgm:cxn modelId="{03849A7F-802D-4A94-A4FC-CE6E0EDE7D60}" type="presParOf" srcId="{ADD3324D-514B-4BA4-870F-F35871FFB1DA}" destId="{AFD6BF41-3E5D-4F9E-AF8C-B042BF10578D}" srcOrd="0" destOrd="0" presId="urn:microsoft.com/office/officeart/2008/layout/LinedList"/>
    <dgm:cxn modelId="{E3D3D197-1C4A-4D3E-AF55-98835610A194}" type="presParOf" srcId="{ADD3324D-514B-4BA4-870F-F35871FFB1DA}" destId="{C3E447B4-2F52-4CD3-8AE8-BFF2F34C568C}" srcOrd="1" destOrd="0" presId="urn:microsoft.com/office/officeart/2008/layout/LinedList"/>
    <dgm:cxn modelId="{A50F1485-7305-49A7-8222-3C789CC72288}" type="presParOf" srcId="{59EC80FC-9A35-4423-9328-629E65D982AF}" destId="{BEA3CC87-A517-4E45-9B01-08480CB36F90}" srcOrd="8" destOrd="0" presId="urn:microsoft.com/office/officeart/2008/layout/LinedList"/>
    <dgm:cxn modelId="{24AB216D-8B61-43F5-BE32-47CD7CAE504F}" type="presParOf" srcId="{59EC80FC-9A35-4423-9328-629E65D982AF}" destId="{ADDE9EE6-ED0C-4E63-BFA5-3A50C9EE2642}" srcOrd="9" destOrd="0" presId="urn:microsoft.com/office/officeart/2008/layout/LinedList"/>
    <dgm:cxn modelId="{775B506E-2941-48D7-8105-02611FAC5DBB}" type="presParOf" srcId="{ADDE9EE6-ED0C-4E63-BFA5-3A50C9EE2642}" destId="{07139284-C2BF-46CA-92D7-B85988FED083}" srcOrd="0" destOrd="0" presId="urn:microsoft.com/office/officeart/2008/layout/LinedList"/>
    <dgm:cxn modelId="{18B0F6E8-B492-48C1-BF37-AAE1868EDC16}" type="presParOf" srcId="{ADDE9EE6-ED0C-4E63-BFA5-3A50C9EE2642}" destId="{EA9003D0-8AE0-4F15-8A0A-20F57C7F140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53E52E-AC12-4BF7-9BF6-2891409459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E7100AD-155A-4DBC-8C52-9961D8A636C6}">
      <dgm:prSet custT="1"/>
      <dgm:spPr/>
      <dgm:t>
        <a:bodyPr/>
        <a:lstStyle/>
        <a:p>
          <a:r>
            <a:rPr lang="en-US" sz="2800" dirty="0"/>
            <a:t>People dealing with hearing loss might:</a:t>
          </a:r>
        </a:p>
      </dgm:t>
    </dgm:pt>
    <dgm:pt modelId="{B6DC19DB-4360-486F-ACA9-508849A37684}" type="parTrans" cxnId="{D9294E06-DEB0-4B31-B9DF-0222E510F86B}">
      <dgm:prSet/>
      <dgm:spPr/>
      <dgm:t>
        <a:bodyPr/>
        <a:lstStyle/>
        <a:p>
          <a:endParaRPr lang="en-US"/>
        </a:p>
      </dgm:t>
    </dgm:pt>
    <dgm:pt modelId="{F3D04283-5EAB-4F51-B386-708619DC5591}" type="sibTrans" cxnId="{D9294E06-DEB0-4B31-B9DF-0222E510F86B}">
      <dgm:prSet/>
      <dgm:spPr/>
      <dgm:t>
        <a:bodyPr/>
        <a:lstStyle/>
        <a:p>
          <a:endParaRPr lang="en-US"/>
        </a:p>
      </dgm:t>
    </dgm:pt>
    <dgm:pt modelId="{A22EDEE4-7281-4230-A9B8-0B07A9647825}">
      <dgm:prSet custT="1"/>
      <dgm:spPr/>
      <dgm:t>
        <a:bodyPr/>
        <a:lstStyle/>
        <a:p>
          <a:r>
            <a:rPr lang="en-US" sz="2800" dirty="0"/>
            <a:t>Have trouble understanding </a:t>
          </a:r>
          <a:r>
            <a:rPr lang="en-US" sz="2800" b="1" u="sng" dirty="0"/>
            <a:t>speech</a:t>
          </a:r>
        </a:p>
      </dgm:t>
    </dgm:pt>
    <dgm:pt modelId="{728D910E-1335-41C2-B273-FAF763CC6003}" type="parTrans" cxnId="{42F93108-99DA-4DE3-8C55-C9F652AE90E6}">
      <dgm:prSet/>
      <dgm:spPr/>
      <dgm:t>
        <a:bodyPr/>
        <a:lstStyle/>
        <a:p>
          <a:endParaRPr lang="en-US"/>
        </a:p>
      </dgm:t>
    </dgm:pt>
    <dgm:pt modelId="{E41D698E-FB52-4706-B8B5-D58581282445}" type="sibTrans" cxnId="{42F93108-99DA-4DE3-8C55-C9F652AE90E6}">
      <dgm:prSet/>
      <dgm:spPr/>
      <dgm:t>
        <a:bodyPr/>
        <a:lstStyle/>
        <a:p>
          <a:endParaRPr lang="en-US"/>
        </a:p>
      </dgm:t>
    </dgm:pt>
    <dgm:pt modelId="{5868EC8F-5B3C-4FE3-BAC0-D3BA77216FCA}">
      <dgm:prSet custT="1"/>
      <dgm:spPr/>
      <dgm:t>
        <a:bodyPr/>
        <a:lstStyle/>
        <a:p>
          <a:r>
            <a:rPr lang="en-US" sz="2800" dirty="0"/>
            <a:t>Lose interest in activities</a:t>
          </a:r>
        </a:p>
      </dgm:t>
    </dgm:pt>
    <dgm:pt modelId="{2533A3EC-E5BC-47E8-BDD7-25880D067533}" type="parTrans" cxnId="{249994B7-42CB-4379-8886-880D620C215A}">
      <dgm:prSet/>
      <dgm:spPr/>
      <dgm:t>
        <a:bodyPr/>
        <a:lstStyle/>
        <a:p>
          <a:endParaRPr lang="en-US"/>
        </a:p>
      </dgm:t>
    </dgm:pt>
    <dgm:pt modelId="{EBA383FD-07D7-415C-B4FA-E7ECE2CC52BB}" type="sibTrans" cxnId="{249994B7-42CB-4379-8886-880D620C215A}">
      <dgm:prSet/>
      <dgm:spPr/>
      <dgm:t>
        <a:bodyPr/>
        <a:lstStyle/>
        <a:p>
          <a:endParaRPr lang="en-US"/>
        </a:p>
      </dgm:t>
    </dgm:pt>
    <dgm:pt modelId="{52548115-5DBB-4134-92E3-E8B47F7DA62E}">
      <dgm:prSet custT="1"/>
      <dgm:spPr/>
      <dgm:t>
        <a:bodyPr/>
        <a:lstStyle/>
        <a:p>
          <a:r>
            <a:rPr lang="en-US" sz="2800" b="1" u="sng" dirty="0"/>
            <a:t>Avoid </a:t>
          </a:r>
          <a:r>
            <a:rPr lang="en-US" sz="2800" dirty="0"/>
            <a:t>conversation</a:t>
          </a:r>
        </a:p>
      </dgm:t>
    </dgm:pt>
    <dgm:pt modelId="{D32EF67A-11FD-4F24-995F-41E2398BB561}" type="parTrans" cxnId="{0298F9F5-916B-4C55-8002-FF7E15570E0A}">
      <dgm:prSet/>
      <dgm:spPr/>
      <dgm:t>
        <a:bodyPr/>
        <a:lstStyle/>
        <a:p>
          <a:endParaRPr lang="en-US"/>
        </a:p>
      </dgm:t>
    </dgm:pt>
    <dgm:pt modelId="{D379F668-8699-4555-8E53-A96A72716AD7}" type="sibTrans" cxnId="{0298F9F5-916B-4C55-8002-FF7E15570E0A}">
      <dgm:prSet/>
      <dgm:spPr/>
      <dgm:t>
        <a:bodyPr/>
        <a:lstStyle/>
        <a:p>
          <a:endParaRPr lang="en-US"/>
        </a:p>
      </dgm:t>
    </dgm:pt>
    <dgm:pt modelId="{18E0B8B0-71CB-4A85-AD6F-6B35772A4F05}">
      <dgm:prSet custT="1"/>
      <dgm:spPr/>
      <dgm:t>
        <a:bodyPr/>
        <a:lstStyle/>
        <a:p>
          <a:r>
            <a:rPr lang="en-US" sz="2800" dirty="0"/>
            <a:t>Stop communicating</a:t>
          </a:r>
        </a:p>
      </dgm:t>
    </dgm:pt>
    <dgm:pt modelId="{765214EF-06A9-404A-8C08-940C3087EEAF}" type="parTrans" cxnId="{C1EEB73E-0947-473E-AC8A-CDAFEC7870E5}">
      <dgm:prSet/>
      <dgm:spPr/>
      <dgm:t>
        <a:bodyPr/>
        <a:lstStyle/>
        <a:p>
          <a:endParaRPr lang="en-US"/>
        </a:p>
      </dgm:t>
    </dgm:pt>
    <dgm:pt modelId="{2AA33DC9-C760-48F5-B643-FF5B2DEF4389}" type="sibTrans" cxnId="{C1EEB73E-0947-473E-AC8A-CDAFEC7870E5}">
      <dgm:prSet/>
      <dgm:spPr/>
      <dgm:t>
        <a:bodyPr/>
        <a:lstStyle/>
        <a:p>
          <a:endParaRPr lang="en-US"/>
        </a:p>
      </dgm:t>
    </dgm:pt>
    <dgm:pt modelId="{1ADCA997-592E-4290-AA9D-A17A2A98BD12}" type="pres">
      <dgm:prSet presAssocID="{E653E52E-AC12-4BF7-9BF6-28914094591E}" presName="linear" presStyleCnt="0">
        <dgm:presLayoutVars>
          <dgm:animLvl val="lvl"/>
          <dgm:resizeHandles val="exact"/>
        </dgm:presLayoutVars>
      </dgm:prSet>
      <dgm:spPr/>
    </dgm:pt>
    <dgm:pt modelId="{A7E80FB5-CDAC-40F0-A099-2D038E200D3D}" type="pres">
      <dgm:prSet presAssocID="{4E7100AD-155A-4DBC-8C52-9961D8A636C6}" presName="parentText" presStyleLbl="node1" presStyleIdx="0" presStyleCnt="1">
        <dgm:presLayoutVars>
          <dgm:chMax val="0"/>
          <dgm:bulletEnabled val="1"/>
        </dgm:presLayoutVars>
      </dgm:prSet>
      <dgm:spPr/>
    </dgm:pt>
    <dgm:pt modelId="{C1278D1F-C319-404D-ABDE-EE8B333648BC}" type="pres">
      <dgm:prSet presAssocID="{4E7100AD-155A-4DBC-8C52-9961D8A636C6}" presName="childText" presStyleLbl="revTx" presStyleIdx="0" presStyleCnt="1">
        <dgm:presLayoutVars>
          <dgm:bulletEnabled val="1"/>
        </dgm:presLayoutVars>
      </dgm:prSet>
      <dgm:spPr/>
    </dgm:pt>
  </dgm:ptLst>
  <dgm:cxnLst>
    <dgm:cxn modelId="{45BFFC02-5020-4359-9C70-DBA8D7E242C8}" type="presOf" srcId="{5868EC8F-5B3C-4FE3-BAC0-D3BA77216FCA}" destId="{C1278D1F-C319-404D-ABDE-EE8B333648BC}" srcOrd="0" destOrd="1" presId="urn:microsoft.com/office/officeart/2005/8/layout/vList2"/>
    <dgm:cxn modelId="{D9294E06-DEB0-4B31-B9DF-0222E510F86B}" srcId="{E653E52E-AC12-4BF7-9BF6-28914094591E}" destId="{4E7100AD-155A-4DBC-8C52-9961D8A636C6}" srcOrd="0" destOrd="0" parTransId="{B6DC19DB-4360-486F-ACA9-508849A37684}" sibTransId="{F3D04283-5EAB-4F51-B386-708619DC5591}"/>
    <dgm:cxn modelId="{C6A75C07-4F2A-47AE-8DBC-8ABC23FFB5AB}" type="presOf" srcId="{52548115-5DBB-4134-92E3-E8B47F7DA62E}" destId="{C1278D1F-C319-404D-ABDE-EE8B333648BC}" srcOrd="0" destOrd="2" presId="urn:microsoft.com/office/officeart/2005/8/layout/vList2"/>
    <dgm:cxn modelId="{42F93108-99DA-4DE3-8C55-C9F652AE90E6}" srcId="{4E7100AD-155A-4DBC-8C52-9961D8A636C6}" destId="{A22EDEE4-7281-4230-A9B8-0B07A9647825}" srcOrd="0" destOrd="0" parTransId="{728D910E-1335-41C2-B273-FAF763CC6003}" sibTransId="{E41D698E-FB52-4706-B8B5-D58581282445}"/>
    <dgm:cxn modelId="{C1EEB73E-0947-473E-AC8A-CDAFEC7870E5}" srcId="{4E7100AD-155A-4DBC-8C52-9961D8A636C6}" destId="{18E0B8B0-71CB-4A85-AD6F-6B35772A4F05}" srcOrd="3" destOrd="0" parTransId="{765214EF-06A9-404A-8C08-940C3087EEAF}" sibTransId="{2AA33DC9-C760-48F5-B643-FF5B2DEF4389}"/>
    <dgm:cxn modelId="{6C4B4140-E2D0-4660-8E7C-9D8EE074CC74}" type="presOf" srcId="{E653E52E-AC12-4BF7-9BF6-28914094591E}" destId="{1ADCA997-592E-4290-AA9D-A17A2A98BD12}" srcOrd="0" destOrd="0" presId="urn:microsoft.com/office/officeart/2005/8/layout/vList2"/>
    <dgm:cxn modelId="{7A617142-76EB-4D28-B787-7D6300A625CC}" type="presOf" srcId="{18E0B8B0-71CB-4A85-AD6F-6B35772A4F05}" destId="{C1278D1F-C319-404D-ABDE-EE8B333648BC}" srcOrd="0" destOrd="3" presId="urn:microsoft.com/office/officeart/2005/8/layout/vList2"/>
    <dgm:cxn modelId="{8AE6296B-00B4-412D-84F5-747596304775}" type="presOf" srcId="{A22EDEE4-7281-4230-A9B8-0B07A9647825}" destId="{C1278D1F-C319-404D-ABDE-EE8B333648BC}" srcOrd="0" destOrd="0" presId="urn:microsoft.com/office/officeart/2005/8/layout/vList2"/>
    <dgm:cxn modelId="{249994B7-42CB-4379-8886-880D620C215A}" srcId="{4E7100AD-155A-4DBC-8C52-9961D8A636C6}" destId="{5868EC8F-5B3C-4FE3-BAC0-D3BA77216FCA}" srcOrd="1" destOrd="0" parTransId="{2533A3EC-E5BC-47E8-BDD7-25880D067533}" sibTransId="{EBA383FD-07D7-415C-B4FA-E7ECE2CC52BB}"/>
    <dgm:cxn modelId="{313CC3C1-C639-4C48-9F3C-071BB9C50041}" type="presOf" srcId="{4E7100AD-155A-4DBC-8C52-9961D8A636C6}" destId="{A7E80FB5-CDAC-40F0-A099-2D038E200D3D}" srcOrd="0" destOrd="0" presId="urn:microsoft.com/office/officeart/2005/8/layout/vList2"/>
    <dgm:cxn modelId="{0298F9F5-916B-4C55-8002-FF7E15570E0A}" srcId="{4E7100AD-155A-4DBC-8C52-9961D8A636C6}" destId="{52548115-5DBB-4134-92E3-E8B47F7DA62E}" srcOrd="2" destOrd="0" parTransId="{D32EF67A-11FD-4F24-995F-41E2398BB561}" sibTransId="{D379F668-8699-4555-8E53-A96A72716AD7}"/>
    <dgm:cxn modelId="{65D8E1FD-F7F9-4603-8CAB-BFC01533C14B}" type="presParOf" srcId="{1ADCA997-592E-4290-AA9D-A17A2A98BD12}" destId="{A7E80FB5-CDAC-40F0-A099-2D038E200D3D}" srcOrd="0" destOrd="0" presId="urn:microsoft.com/office/officeart/2005/8/layout/vList2"/>
    <dgm:cxn modelId="{39CB1D75-11E7-40FD-87AA-4D40480F94CE}" type="presParOf" srcId="{1ADCA997-592E-4290-AA9D-A17A2A98BD12}" destId="{C1278D1F-C319-404D-ABDE-EE8B333648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9CA590-91F6-4950-9FB0-867FADF8ADF4}"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DAADAD74-13FD-4F9F-929E-EFD35FEB0304}">
      <dgm:prSet custT="1"/>
      <dgm:spPr/>
      <dgm:t>
        <a:bodyPr/>
        <a:lstStyle/>
        <a:p>
          <a:r>
            <a:rPr lang="en-US" sz="3200" dirty="0"/>
            <a:t>Modifications to help compensate for changes in the gastrointestinal system</a:t>
          </a:r>
          <a:r>
            <a:rPr lang="en-US" sz="3200" b="1" dirty="0"/>
            <a:t>:</a:t>
          </a:r>
          <a:endParaRPr lang="en-US" sz="3200" dirty="0"/>
        </a:p>
      </dgm:t>
    </dgm:pt>
    <dgm:pt modelId="{D8856EFD-4499-400D-9803-D08CC1C0CF5E}" type="parTrans" cxnId="{606350D5-CFDF-415C-AFBB-BB5F491A5D82}">
      <dgm:prSet/>
      <dgm:spPr/>
      <dgm:t>
        <a:bodyPr/>
        <a:lstStyle/>
        <a:p>
          <a:endParaRPr lang="en-US"/>
        </a:p>
      </dgm:t>
    </dgm:pt>
    <dgm:pt modelId="{D5016EE1-7C8F-46CB-8C15-AC9F61847A17}" type="sibTrans" cxnId="{606350D5-CFDF-415C-AFBB-BB5F491A5D82}">
      <dgm:prSet/>
      <dgm:spPr/>
      <dgm:t>
        <a:bodyPr/>
        <a:lstStyle/>
        <a:p>
          <a:endParaRPr lang="en-US"/>
        </a:p>
      </dgm:t>
    </dgm:pt>
    <dgm:pt modelId="{9760CBFF-28C7-451F-965A-5D9624B150F6}">
      <dgm:prSet/>
      <dgm:spPr/>
      <dgm:t>
        <a:bodyPr/>
        <a:lstStyle/>
        <a:p>
          <a:r>
            <a:rPr lang="en-US" b="1" u="sng" dirty="0"/>
            <a:t>increase</a:t>
          </a:r>
          <a:r>
            <a:rPr lang="en-US" dirty="0"/>
            <a:t> liquids, fruits, vegetables and grains in the diet</a:t>
          </a:r>
        </a:p>
      </dgm:t>
    </dgm:pt>
    <dgm:pt modelId="{BA8FD8F9-6BA6-4C5F-BB77-591BECC051DB}" type="parTrans" cxnId="{5C7F6E9D-4547-4437-8740-373805CD95A0}">
      <dgm:prSet/>
      <dgm:spPr/>
      <dgm:t>
        <a:bodyPr/>
        <a:lstStyle/>
        <a:p>
          <a:endParaRPr lang="en-US"/>
        </a:p>
      </dgm:t>
    </dgm:pt>
    <dgm:pt modelId="{BFFB6EDB-7C60-4C35-BE36-7C7ED7E73DE8}" type="sibTrans" cxnId="{5C7F6E9D-4547-4437-8740-373805CD95A0}">
      <dgm:prSet/>
      <dgm:spPr/>
      <dgm:t>
        <a:bodyPr/>
        <a:lstStyle/>
        <a:p>
          <a:endParaRPr lang="en-US"/>
        </a:p>
      </dgm:t>
    </dgm:pt>
    <dgm:pt modelId="{C5127B97-7639-4506-B659-254DCB0DB16F}">
      <dgm:prSet/>
      <dgm:spPr/>
      <dgm:t>
        <a:bodyPr/>
        <a:lstStyle/>
        <a:p>
          <a:r>
            <a:rPr lang="en-US" dirty="0"/>
            <a:t>increase </a:t>
          </a:r>
          <a:r>
            <a:rPr lang="en-US" b="1" u="sng" dirty="0"/>
            <a:t>exercise</a:t>
          </a:r>
        </a:p>
      </dgm:t>
    </dgm:pt>
    <dgm:pt modelId="{076CE2DF-E663-4C8E-9737-832BED646770}" type="parTrans" cxnId="{F81B8245-5647-490F-881E-0AEFD0DE2D2F}">
      <dgm:prSet/>
      <dgm:spPr/>
      <dgm:t>
        <a:bodyPr/>
        <a:lstStyle/>
        <a:p>
          <a:endParaRPr lang="en-US"/>
        </a:p>
      </dgm:t>
    </dgm:pt>
    <dgm:pt modelId="{8D9CFB70-4E5F-46FB-A2E9-04AF68648E54}" type="sibTrans" cxnId="{F81B8245-5647-490F-881E-0AEFD0DE2D2F}">
      <dgm:prSet/>
      <dgm:spPr/>
      <dgm:t>
        <a:bodyPr/>
        <a:lstStyle/>
        <a:p>
          <a:endParaRPr lang="en-US"/>
        </a:p>
      </dgm:t>
    </dgm:pt>
    <dgm:pt modelId="{0EC7ACF3-5E3C-4DEC-A958-1D5D10AA091D}">
      <dgm:prSet/>
      <dgm:spPr/>
      <dgm:t>
        <a:bodyPr/>
        <a:lstStyle/>
        <a:p>
          <a:r>
            <a:rPr lang="en-US"/>
            <a:t>good dental hygiene</a:t>
          </a:r>
        </a:p>
      </dgm:t>
    </dgm:pt>
    <dgm:pt modelId="{7BC4DC07-DC9C-4983-BFEA-3C30A98A14DD}" type="parTrans" cxnId="{5DAD0BDE-F323-4EAD-92CC-C2E4CE415621}">
      <dgm:prSet/>
      <dgm:spPr/>
      <dgm:t>
        <a:bodyPr/>
        <a:lstStyle/>
        <a:p>
          <a:endParaRPr lang="en-US"/>
        </a:p>
      </dgm:t>
    </dgm:pt>
    <dgm:pt modelId="{3561EFD4-3844-4F00-8A9F-FA7F3D209242}" type="sibTrans" cxnId="{5DAD0BDE-F323-4EAD-92CC-C2E4CE415621}">
      <dgm:prSet/>
      <dgm:spPr/>
      <dgm:t>
        <a:bodyPr/>
        <a:lstStyle/>
        <a:p>
          <a:endParaRPr lang="en-US"/>
        </a:p>
      </dgm:t>
    </dgm:pt>
    <dgm:pt modelId="{B26B5578-ECF8-49C1-9A21-7B894A8EB2F5}">
      <dgm:prSet/>
      <dgm:spPr/>
      <dgm:t>
        <a:bodyPr/>
        <a:lstStyle/>
        <a:p>
          <a:r>
            <a:rPr lang="en-US"/>
            <a:t>eat the large meal early in the day</a:t>
          </a:r>
        </a:p>
      </dgm:t>
    </dgm:pt>
    <dgm:pt modelId="{76BFE7C9-5651-438F-B2ED-10C8F5019CE0}" type="parTrans" cxnId="{1DFAF35B-B9D6-4164-A77A-47B6CC871A2A}">
      <dgm:prSet/>
      <dgm:spPr/>
      <dgm:t>
        <a:bodyPr/>
        <a:lstStyle/>
        <a:p>
          <a:endParaRPr lang="en-US"/>
        </a:p>
      </dgm:t>
    </dgm:pt>
    <dgm:pt modelId="{D285C9C5-E675-4591-9B32-A24A08941DA5}" type="sibTrans" cxnId="{1DFAF35B-B9D6-4164-A77A-47B6CC871A2A}">
      <dgm:prSet/>
      <dgm:spPr/>
      <dgm:t>
        <a:bodyPr/>
        <a:lstStyle/>
        <a:p>
          <a:endParaRPr lang="en-US"/>
        </a:p>
      </dgm:t>
    </dgm:pt>
    <dgm:pt modelId="{20E74D5F-1E27-4678-8B1F-9CE655A155C2}">
      <dgm:prSet/>
      <dgm:spPr/>
      <dgm:t>
        <a:bodyPr/>
        <a:lstStyle/>
        <a:p>
          <a:r>
            <a:rPr lang="en-US"/>
            <a:t>Consider softer foods or other dietary modifications</a:t>
          </a:r>
        </a:p>
      </dgm:t>
    </dgm:pt>
    <dgm:pt modelId="{7329FE88-766E-4A3D-AC9E-1165609818CF}" type="parTrans" cxnId="{96CECBFE-9F4C-46A5-9123-71469B7F1D56}">
      <dgm:prSet/>
      <dgm:spPr/>
      <dgm:t>
        <a:bodyPr/>
        <a:lstStyle/>
        <a:p>
          <a:endParaRPr lang="en-US"/>
        </a:p>
      </dgm:t>
    </dgm:pt>
    <dgm:pt modelId="{1359B2FB-4CED-4D8C-94C1-1B194FEFC206}" type="sibTrans" cxnId="{96CECBFE-9F4C-46A5-9123-71469B7F1D56}">
      <dgm:prSet/>
      <dgm:spPr/>
      <dgm:t>
        <a:bodyPr/>
        <a:lstStyle/>
        <a:p>
          <a:endParaRPr lang="en-US"/>
        </a:p>
      </dgm:t>
    </dgm:pt>
    <dgm:pt modelId="{059D004E-474D-4E5E-998A-52527462E329}" type="pres">
      <dgm:prSet presAssocID="{E39CA590-91F6-4950-9FB0-867FADF8ADF4}" presName="Name0" presStyleCnt="0">
        <dgm:presLayoutVars>
          <dgm:dir/>
          <dgm:animLvl val="lvl"/>
          <dgm:resizeHandles val="exact"/>
        </dgm:presLayoutVars>
      </dgm:prSet>
      <dgm:spPr/>
    </dgm:pt>
    <dgm:pt modelId="{0C1499D2-ACE0-4449-9CF6-8C73F6FBC817}" type="pres">
      <dgm:prSet presAssocID="{DAADAD74-13FD-4F9F-929E-EFD35FEB0304}" presName="linNode" presStyleCnt="0"/>
      <dgm:spPr/>
    </dgm:pt>
    <dgm:pt modelId="{74CD7499-EFE0-4820-B92A-731FE9B42294}" type="pres">
      <dgm:prSet presAssocID="{DAADAD74-13FD-4F9F-929E-EFD35FEB0304}" presName="parentText" presStyleLbl="node1" presStyleIdx="0" presStyleCnt="1">
        <dgm:presLayoutVars>
          <dgm:chMax val="1"/>
          <dgm:bulletEnabled val="1"/>
        </dgm:presLayoutVars>
      </dgm:prSet>
      <dgm:spPr/>
    </dgm:pt>
    <dgm:pt modelId="{C250730A-DDDC-4628-893A-7152C5F507EA}" type="pres">
      <dgm:prSet presAssocID="{DAADAD74-13FD-4F9F-929E-EFD35FEB0304}" presName="descendantText" presStyleLbl="alignAccFollowNode1" presStyleIdx="0" presStyleCnt="1">
        <dgm:presLayoutVars>
          <dgm:bulletEnabled val="1"/>
        </dgm:presLayoutVars>
      </dgm:prSet>
      <dgm:spPr/>
    </dgm:pt>
  </dgm:ptLst>
  <dgm:cxnLst>
    <dgm:cxn modelId="{1DFAF35B-B9D6-4164-A77A-47B6CC871A2A}" srcId="{DAADAD74-13FD-4F9F-929E-EFD35FEB0304}" destId="{B26B5578-ECF8-49C1-9A21-7B894A8EB2F5}" srcOrd="3" destOrd="0" parTransId="{76BFE7C9-5651-438F-B2ED-10C8F5019CE0}" sibTransId="{D285C9C5-E675-4591-9B32-A24A08941DA5}"/>
    <dgm:cxn modelId="{F81B8245-5647-490F-881E-0AEFD0DE2D2F}" srcId="{DAADAD74-13FD-4F9F-929E-EFD35FEB0304}" destId="{C5127B97-7639-4506-B659-254DCB0DB16F}" srcOrd="1" destOrd="0" parTransId="{076CE2DF-E663-4C8E-9737-832BED646770}" sibTransId="{8D9CFB70-4E5F-46FB-A2E9-04AF68648E54}"/>
    <dgm:cxn modelId="{672AC447-40B8-4AC6-B794-5F5E55D22122}" type="presOf" srcId="{DAADAD74-13FD-4F9F-929E-EFD35FEB0304}" destId="{74CD7499-EFE0-4820-B92A-731FE9B42294}" srcOrd="0" destOrd="0" presId="urn:microsoft.com/office/officeart/2005/8/layout/vList5"/>
    <dgm:cxn modelId="{5C7F6E9D-4547-4437-8740-373805CD95A0}" srcId="{DAADAD74-13FD-4F9F-929E-EFD35FEB0304}" destId="{9760CBFF-28C7-451F-965A-5D9624B150F6}" srcOrd="0" destOrd="0" parTransId="{BA8FD8F9-6BA6-4C5F-BB77-591BECC051DB}" sibTransId="{BFFB6EDB-7C60-4C35-BE36-7C7ED7E73DE8}"/>
    <dgm:cxn modelId="{881CF4AF-EA13-4507-A423-CD6B7E5D3307}" type="presOf" srcId="{0EC7ACF3-5E3C-4DEC-A958-1D5D10AA091D}" destId="{C250730A-DDDC-4628-893A-7152C5F507EA}" srcOrd="0" destOrd="2" presId="urn:microsoft.com/office/officeart/2005/8/layout/vList5"/>
    <dgm:cxn modelId="{DC2EA1B8-CF9F-468D-A0FA-957590F71834}" type="presOf" srcId="{20E74D5F-1E27-4678-8B1F-9CE655A155C2}" destId="{C250730A-DDDC-4628-893A-7152C5F507EA}" srcOrd="0" destOrd="4" presId="urn:microsoft.com/office/officeart/2005/8/layout/vList5"/>
    <dgm:cxn modelId="{1AB429C1-0DC1-464E-9C71-68EBEE300656}" type="presOf" srcId="{B26B5578-ECF8-49C1-9A21-7B894A8EB2F5}" destId="{C250730A-DDDC-4628-893A-7152C5F507EA}" srcOrd="0" destOrd="3" presId="urn:microsoft.com/office/officeart/2005/8/layout/vList5"/>
    <dgm:cxn modelId="{4B605ECC-C9BF-47CB-B1CB-A0BBFC01D9F5}" type="presOf" srcId="{E39CA590-91F6-4950-9FB0-867FADF8ADF4}" destId="{059D004E-474D-4E5E-998A-52527462E329}" srcOrd="0" destOrd="0" presId="urn:microsoft.com/office/officeart/2005/8/layout/vList5"/>
    <dgm:cxn modelId="{606350D5-CFDF-415C-AFBB-BB5F491A5D82}" srcId="{E39CA590-91F6-4950-9FB0-867FADF8ADF4}" destId="{DAADAD74-13FD-4F9F-929E-EFD35FEB0304}" srcOrd="0" destOrd="0" parTransId="{D8856EFD-4499-400D-9803-D08CC1C0CF5E}" sibTransId="{D5016EE1-7C8F-46CB-8C15-AC9F61847A17}"/>
    <dgm:cxn modelId="{5DAD0BDE-F323-4EAD-92CC-C2E4CE415621}" srcId="{DAADAD74-13FD-4F9F-929E-EFD35FEB0304}" destId="{0EC7ACF3-5E3C-4DEC-A958-1D5D10AA091D}" srcOrd="2" destOrd="0" parTransId="{7BC4DC07-DC9C-4983-BFEA-3C30A98A14DD}" sibTransId="{3561EFD4-3844-4F00-8A9F-FA7F3D209242}"/>
    <dgm:cxn modelId="{AEFC24E2-5D70-4A01-8747-AEABC4330FE8}" type="presOf" srcId="{9760CBFF-28C7-451F-965A-5D9624B150F6}" destId="{C250730A-DDDC-4628-893A-7152C5F507EA}" srcOrd="0" destOrd="0" presId="urn:microsoft.com/office/officeart/2005/8/layout/vList5"/>
    <dgm:cxn modelId="{8AA1D3FA-509D-4240-8B91-D550D2428015}" type="presOf" srcId="{C5127B97-7639-4506-B659-254DCB0DB16F}" destId="{C250730A-DDDC-4628-893A-7152C5F507EA}" srcOrd="0" destOrd="1" presId="urn:microsoft.com/office/officeart/2005/8/layout/vList5"/>
    <dgm:cxn modelId="{96CECBFE-9F4C-46A5-9123-71469B7F1D56}" srcId="{DAADAD74-13FD-4F9F-929E-EFD35FEB0304}" destId="{20E74D5F-1E27-4678-8B1F-9CE655A155C2}" srcOrd="4" destOrd="0" parTransId="{7329FE88-766E-4A3D-AC9E-1165609818CF}" sibTransId="{1359B2FB-4CED-4D8C-94C1-1B194FEFC206}"/>
    <dgm:cxn modelId="{BCEDA8CD-A5C1-463E-B5A6-D6B2146C3BF6}" type="presParOf" srcId="{059D004E-474D-4E5E-998A-52527462E329}" destId="{0C1499D2-ACE0-4449-9CF6-8C73F6FBC817}" srcOrd="0" destOrd="0" presId="urn:microsoft.com/office/officeart/2005/8/layout/vList5"/>
    <dgm:cxn modelId="{8BE1DC6A-3F65-49B0-AB46-EDD423B6AB97}" type="presParOf" srcId="{0C1499D2-ACE0-4449-9CF6-8C73F6FBC817}" destId="{74CD7499-EFE0-4820-B92A-731FE9B42294}" srcOrd="0" destOrd="0" presId="urn:microsoft.com/office/officeart/2005/8/layout/vList5"/>
    <dgm:cxn modelId="{111062FE-E4D2-4E90-ADF6-6AD80729EB6A}" type="presParOf" srcId="{0C1499D2-ACE0-4449-9CF6-8C73F6FBC817}" destId="{C250730A-DDDC-4628-893A-7152C5F507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8512DA-B7E6-4E8E-9C09-474F2F81975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07E3EB1-C98E-4CAA-A9FB-E0D3076A2A1D}">
      <dgm:prSet custT="1"/>
      <dgm:spPr/>
      <dgm:t>
        <a:bodyPr/>
        <a:lstStyle/>
        <a:p>
          <a:r>
            <a:rPr lang="en-US" sz="3200" b="1" dirty="0"/>
            <a:t>Symptoms of Alzheimer’s</a:t>
          </a:r>
          <a:endParaRPr lang="en-US" sz="3200" dirty="0"/>
        </a:p>
      </dgm:t>
    </dgm:pt>
    <dgm:pt modelId="{D3FC88DB-0521-4758-A8D1-4770BC4513C5}" type="parTrans" cxnId="{5C643348-E88A-49F3-BB4D-467CEFE87ED2}">
      <dgm:prSet/>
      <dgm:spPr/>
      <dgm:t>
        <a:bodyPr/>
        <a:lstStyle/>
        <a:p>
          <a:endParaRPr lang="en-US"/>
        </a:p>
      </dgm:t>
    </dgm:pt>
    <dgm:pt modelId="{3177E65A-E267-4286-8FFE-E759DA250F02}" type="sibTrans" cxnId="{5C643348-E88A-49F3-BB4D-467CEFE87ED2}">
      <dgm:prSet/>
      <dgm:spPr/>
      <dgm:t>
        <a:bodyPr/>
        <a:lstStyle/>
        <a:p>
          <a:endParaRPr lang="en-US"/>
        </a:p>
      </dgm:t>
    </dgm:pt>
    <dgm:pt modelId="{9B456E7F-67B4-48D8-9E57-06D2A90B3AEF}">
      <dgm:prSet custT="1"/>
      <dgm:spPr/>
      <dgm:t>
        <a:bodyPr/>
        <a:lstStyle/>
        <a:p>
          <a:r>
            <a:rPr lang="en-US" sz="2800" dirty="0"/>
            <a:t>Decreased enthusiasm for usual activities</a:t>
          </a:r>
        </a:p>
      </dgm:t>
    </dgm:pt>
    <dgm:pt modelId="{BF5A4965-2302-49B3-A26E-1A0FF7675CA0}" type="parTrans" cxnId="{6D6EBCD2-45C5-4034-A9F2-7D517C2ABF78}">
      <dgm:prSet/>
      <dgm:spPr/>
      <dgm:t>
        <a:bodyPr/>
        <a:lstStyle/>
        <a:p>
          <a:endParaRPr lang="en-US"/>
        </a:p>
      </dgm:t>
    </dgm:pt>
    <dgm:pt modelId="{DBD96DC4-E2A5-452F-82B8-902054F132DE}" type="sibTrans" cxnId="{6D6EBCD2-45C5-4034-A9F2-7D517C2ABF78}">
      <dgm:prSet/>
      <dgm:spPr/>
      <dgm:t>
        <a:bodyPr/>
        <a:lstStyle/>
        <a:p>
          <a:endParaRPr lang="en-US"/>
        </a:p>
      </dgm:t>
    </dgm:pt>
    <dgm:pt modelId="{FCFE32F7-A1CE-4231-B0F5-F7A24227CC38}">
      <dgm:prSet custT="1"/>
      <dgm:spPr/>
      <dgm:t>
        <a:bodyPr/>
        <a:lstStyle/>
        <a:p>
          <a:r>
            <a:rPr lang="en-US" sz="2800" b="1" u="sng" dirty="0"/>
            <a:t>Restlessness</a:t>
          </a:r>
        </a:p>
      </dgm:t>
    </dgm:pt>
    <dgm:pt modelId="{3CFA08C6-0195-4FE5-81A0-5F9C9EEEFDC8}" type="parTrans" cxnId="{33A397C2-DB36-43EF-BD9B-FC3ADB3B4854}">
      <dgm:prSet/>
      <dgm:spPr/>
      <dgm:t>
        <a:bodyPr/>
        <a:lstStyle/>
        <a:p>
          <a:endParaRPr lang="en-US"/>
        </a:p>
      </dgm:t>
    </dgm:pt>
    <dgm:pt modelId="{C04EB753-017B-4098-9E82-E2F17BFA1DF1}" type="sibTrans" cxnId="{33A397C2-DB36-43EF-BD9B-FC3ADB3B4854}">
      <dgm:prSet/>
      <dgm:spPr/>
      <dgm:t>
        <a:bodyPr/>
        <a:lstStyle/>
        <a:p>
          <a:endParaRPr lang="en-US"/>
        </a:p>
      </dgm:t>
    </dgm:pt>
    <dgm:pt modelId="{0022B9A3-9D81-47C8-820E-F900B69FA389}">
      <dgm:prSet custT="1"/>
      <dgm:spPr/>
      <dgm:t>
        <a:bodyPr/>
        <a:lstStyle/>
        <a:p>
          <a:r>
            <a:rPr lang="en-US" sz="2800" b="1" u="sng" dirty="0"/>
            <a:t>Sleep</a:t>
          </a:r>
          <a:r>
            <a:rPr lang="en-US" sz="2800" dirty="0"/>
            <a:t> disturbances</a:t>
          </a:r>
        </a:p>
      </dgm:t>
    </dgm:pt>
    <dgm:pt modelId="{227A97FE-459A-4E84-BE7A-07AA89581E1A}" type="parTrans" cxnId="{04AD9779-6660-4C0E-85EC-40C4EC3B5AE5}">
      <dgm:prSet/>
      <dgm:spPr/>
      <dgm:t>
        <a:bodyPr/>
        <a:lstStyle/>
        <a:p>
          <a:endParaRPr lang="en-US"/>
        </a:p>
      </dgm:t>
    </dgm:pt>
    <dgm:pt modelId="{1F8A7DC2-3B25-40AC-8D5C-447B55DE4B7A}" type="sibTrans" cxnId="{04AD9779-6660-4C0E-85EC-40C4EC3B5AE5}">
      <dgm:prSet/>
      <dgm:spPr/>
      <dgm:t>
        <a:bodyPr/>
        <a:lstStyle/>
        <a:p>
          <a:endParaRPr lang="en-US"/>
        </a:p>
      </dgm:t>
    </dgm:pt>
    <dgm:pt modelId="{D7CA09DB-974F-489C-94D8-B82626FD10E2}">
      <dgm:prSet custT="1"/>
      <dgm:spPr/>
      <dgm:t>
        <a:bodyPr/>
        <a:lstStyle/>
        <a:p>
          <a:r>
            <a:rPr lang="en-US" sz="2800" dirty="0"/>
            <a:t>Changes in coordination</a:t>
          </a:r>
        </a:p>
      </dgm:t>
    </dgm:pt>
    <dgm:pt modelId="{DAE97ED8-2452-43ED-8062-AAFE696926A6}" type="parTrans" cxnId="{FD37B7E0-156F-4928-959D-890D74387E30}">
      <dgm:prSet/>
      <dgm:spPr/>
      <dgm:t>
        <a:bodyPr/>
        <a:lstStyle/>
        <a:p>
          <a:endParaRPr lang="en-US"/>
        </a:p>
      </dgm:t>
    </dgm:pt>
    <dgm:pt modelId="{12AB2606-0EB5-4BAC-B653-2ABC9AA6F668}" type="sibTrans" cxnId="{FD37B7E0-156F-4928-959D-890D74387E30}">
      <dgm:prSet/>
      <dgm:spPr/>
      <dgm:t>
        <a:bodyPr/>
        <a:lstStyle/>
        <a:p>
          <a:endParaRPr lang="en-US"/>
        </a:p>
      </dgm:t>
    </dgm:pt>
    <dgm:pt modelId="{9B98DFB9-AC3F-4D18-93EB-D28645BAD3E4}">
      <dgm:prSet custT="1"/>
      <dgm:spPr/>
      <dgm:t>
        <a:bodyPr/>
        <a:lstStyle/>
        <a:p>
          <a:r>
            <a:rPr lang="en-US" sz="2800" dirty="0"/>
            <a:t>Changes in walking</a:t>
          </a:r>
        </a:p>
      </dgm:t>
    </dgm:pt>
    <dgm:pt modelId="{859A8686-C441-4F47-B1C4-790729EC9D0A}" type="parTrans" cxnId="{AFA8E0B3-62A8-4228-A2DE-5E92F0904FE8}">
      <dgm:prSet/>
      <dgm:spPr/>
      <dgm:t>
        <a:bodyPr/>
        <a:lstStyle/>
        <a:p>
          <a:endParaRPr lang="en-US"/>
        </a:p>
      </dgm:t>
    </dgm:pt>
    <dgm:pt modelId="{96B795AE-A56E-4B2A-AD3F-4D210674295C}" type="sibTrans" cxnId="{AFA8E0B3-62A8-4228-A2DE-5E92F0904FE8}">
      <dgm:prSet/>
      <dgm:spPr/>
      <dgm:t>
        <a:bodyPr/>
        <a:lstStyle/>
        <a:p>
          <a:endParaRPr lang="en-US"/>
        </a:p>
      </dgm:t>
    </dgm:pt>
    <dgm:pt modelId="{B59876AF-78A1-44B0-B43B-782509D189A7}" type="pres">
      <dgm:prSet presAssocID="{B88512DA-B7E6-4E8E-9C09-474F2F81975B}" presName="linear" presStyleCnt="0">
        <dgm:presLayoutVars>
          <dgm:animLvl val="lvl"/>
          <dgm:resizeHandles val="exact"/>
        </dgm:presLayoutVars>
      </dgm:prSet>
      <dgm:spPr/>
    </dgm:pt>
    <dgm:pt modelId="{31C7D636-A615-4C96-9A17-8A93847A6E66}" type="pres">
      <dgm:prSet presAssocID="{E07E3EB1-C98E-4CAA-A9FB-E0D3076A2A1D}" presName="parentText" presStyleLbl="node1" presStyleIdx="0" presStyleCnt="1">
        <dgm:presLayoutVars>
          <dgm:chMax val="0"/>
          <dgm:bulletEnabled val="1"/>
        </dgm:presLayoutVars>
      </dgm:prSet>
      <dgm:spPr/>
    </dgm:pt>
    <dgm:pt modelId="{2C53786B-BDED-4BAB-81B2-248A7B81F4E1}" type="pres">
      <dgm:prSet presAssocID="{E07E3EB1-C98E-4CAA-A9FB-E0D3076A2A1D}" presName="childText" presStyleLbl="revTx" presStyleIdx="0" presStyleCnt="1">
        <dgm:presLayoutVars>
          <dgm:bulletEnabled val="1"/>
        </dgm:presLayoutVars>
      </dgm:prSet>
      <dgm:spPr/>
    </dgm:pt>
  </dgm:ptLst>
  <dgm:cxnLst>
    <dgm:cxn modelId="{4174EF07-085D-4455-AEE5-DA1B546798AD}" type="presOf" srcId="{E07E3EB1-C98E-4CAA-A9FB-E0D3076A2A1D}" destId="{31C7D636-A615-4C96-9A17-8A93847A6E66}" srcOrd="0" destOrd="0" presId="urn:microsoft.com/office/officeart/2005/8/layout/vList2"/>
    <dgm:cxn modelId="{1191602C-863D-4E3A-8A62-46C5B6A08896}" type="presOf" srcId="{0022B9A3-9D81-47C8-820E-F900B69FA389}" destId="{2C53786B-BDED-4BAB-81B2-248A7B81F4E1}" srcOrd="0" destOrd="2" presId="urn:microsoft.com/office/officeart/2005/8/layout/vList2"/>
    <dgm:cxn modelId="{AE4CCD36-36F4-476B-89D1-829A3DA13F35}" type="presOf" srcId="{FCFE32F7-A1CE-4231-B0F5-F7A24227CC38}" destId="{2C53786B-BDED-4BAB-81B2-248A7B81F4E1}" srcOrd="0" destOrd="1" presId="urn:microsoft.com/office/officeart/2005/8/layout/vList2"/>
    <dgm:cxn modelId="{5C643348-E88A-49F3-BB4D-467CEFE87ED2}" srcId="{B88512DA-B7E6-4E8E-9C09-474F2F81975B}" destId="{E07E3EB1-C98E-4CAA-A9FB-E0D3076A2A1D}" srcOrd="0" destOrd="0" parTransId="{D3FC88DB-0521-4758-A8D1-4770BC4513C5}" sibTransId="{3177E65A-E267-4286-8FFE-E759DA250F02}"/>
    <dgm:cxn modelId="{B1B0B156-CB6E-4F31-BF8C-57F817AD1E77}" type="presOf" srcId="{9B98DFB9-AC3F-4D18-93EB-D28645BAD3E4}" destId="{2C53786B-BDED-4BAB-81B2-248A7B81F4E1}" srcOrd="0" destOrd="4" presId="urn:microsoft.com/office/officeart/2005/8/layout/vList2"/>
    <dgm:cxn modelId="{04AD9779-6660-4C0E-85EC-40C4EC3B5AE5}" srcId="{E07E3EB1-C98E-4CAA-A9FB-E0D3076A2A1D}" destId="{0022B9A3-9D81-47C8-820E-F900B69FA389}" srcOrd="2" destOrd="0" parTransId="{227A97FE-459A-4E84-BE7A-07AA89581E1A}" sibTransId="{1F8A7DC2-3B25-40AC-8D5C-447B55DE4B7A}"/>
    <dgm:cxn modelId="{CE9CF159-3975-4CD1-BB0D-FD26BCEB1DB2}" type="presOf" srcId="{B88512DA-B7E6-4E8E-9C09-474F2F81975B}" destId="{B59876AF-78A1-44B0-B43B-782509D189A7}" srcOrd="0" destOrd="0" presId="urn:microsoft.com/office/officeart/2005/8/layout/vList2"/>
    <dgm:cxn modelId="{57A2588D-A572-4D0A-81DF-86916D5716A0}" type="presOf" srcId="{9B456E7F-67B4-48D8-9E57-06D2A90B3AEF}" destId="{2C53786B-BDED-4BAB-81B2-248A7B81F4E1}" srcOrd="0" destOrd="0" presId="urn:microsoft.com/office/officeart/2005/8/layout/vList2"/>
    <dgm:cxn modelId="{AFA8E0B3-62A8-4228-A2DE-5E92F0904FE8}" srcId="{E07E3EB1-C98E-4CAA-A9FB-E0D3076A2A1D}" destId="{9B98DFB9-AC3F-4D18-93EB-D28645BAD3E4}" srcOrd="4" destOrd="0" parTransId="{859A8686-C441-4F47-B1C4-790729EC9D0A}" sibTransId="{96B795AE-A56E-4B2A-AD3F-4D210674295C}"/>
    <dgm:cxn modelId="{33A397C2-DB36-43EF-BD9B-FC3ADB3B4854}" srcId="{E07E3EB1-C98E-4CAA-A9FB-E0D3076A2A1D}" destId="{FCFE32F7-A1CE-4231-B0F5-F7A24227CC38}" srcOrd="1" destOrd="0" parTransId="{3CFA08C6-0195-4FE5-81A0-5F9C9EEEFDC8}" sibTransId="{C04EB753-017B-4098-9E82-E2F17BFA1DF1}"/>
    <dgm:cxn modelId="{5C74B6CA-4ABF-4ADB-8E3C-5EBA8BFE0B68}" type="presOf" srcId="{D7CA09DB-974F-489C-94D8-B82626FD10E2}" destId="{2C53786B-BDED-4BAB-81B2-248A7B81F4E1}" srcOrd="0" destOrd="3" presId="urn:microsoft.com/office/officeart/2005/8/layout/vList2"/>
    <dgm:cxn modelId="{6D6EBCD2-45C5-4034-A9F2-7D517C2ABF78}" srcId="{E07E3EB1-C98E-4CAA-A9FB-E0D3076A2A1D}" destId="{9B456E7F-67B4-48D8-9E57-06D2A90B3AEF}" srcOrd="0" destOrd="0" parTransId="{BF5A4965-2302-49B3-A26E-1A0FF7675CA0}" sibTransId="{DBD96DC4-E2A5-452F-82B8-902054F132DE}"/>
    <dgm:cxn modelId="{FD37B7E0-156F-4928-959D-890D74387E30}" srcId="{E07E3EB1-C98E-4CAA-A9FB-E0D3076A2A1D}" destId="{D7CA09DB-974F-489C-94D8-B82626FD10E2}" srcOrd="3" destOrd="0" parTransId="{DAE97ED8-2452-43ED-8062-AAFE696926A6}" sibTransId="{12AB2606-0EB5-4BAC-B653-2ABC9AA6F668}"/>
    <dgm:cxn modelId="{A5706BE4-2FAC-4521-A8F2-7271B03434BE}" type="presParOf" srcId="{B59876AF-78A1-44B0-B43B-782509D189A7}" destId="{31C7D636-A615-4C96-9A17-8A93847A6E66}" srcOrd="0" destOrd="0" presId="urn:microsoft.com/office/officeart/2005/8/layout/vList2"/>
    <dgm:cxn modelId="{B4B185FE-4D94-4FBF-8272-CAD48B95F806}" type="presParOf" srcId="{B59876AF-78A1-44B0-B43B-782509D189A7}" destId="{2C53786B-BDED-4BAB-81B2-248A7B81F4E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898997-204A-46C4-B31F-47D435247044}"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E0666715-E2DB-4C15-B1B9-115885C075F7}">
      <dgm:prSet/>
      <dgm:spPr/>
      <dgm:t>
        <a:bodyPr/>
        <a:lstStyle/>
        <a:p>
          <a:endParaRPr lang="en-US" dirty="0"/>
        </a:p>
      </dgm:t>
    </dgm:pt>
    <dgm:pt modelId="{1824FB70-8176-4F00-B8D0-7CB2938AA90F}" type="parTrans" cxnId="{D0BC3159-36BA-4A44-9863-0B3B0FC720ED}">
      <dgm:prSet/>
      <dgm:spPr/>
      <dgm:t>
        <a:bodyPr/>
        <a:lstStyle/>
        <a:p>
          <a:endParaRPr lang="en-US"/>
        </a:p>
      </dgm:t>
    </dgm:pt>
    <dgm:pt modelId="{840DDA51-6C3B-4D17-8EA4-993607BE26EF}" type="sibTrans" cxnId="{D0BC3159-36BA-4A44-9863-0B3B0FC720ED}">
      <dgm:prSet/>
      <dgm:spPr/>
      <dgm:t>
        <a:bodyPr/>
        <a:lstStyle/>
        <a:p>
          <a:endParaRPr lang="en-US"/>
        </a:p>
      </dgm:t>
    </dgm:pt>
    <dgm:pt modelId="{176A27D3-167C-4FB3-B602-3BECBF2904B8}">
      <dgm:prSet/>
      <dgm:spPr/>
      <dgm:t>
        <a:bodyPr/>
        <a:lstStyle/>
        <a:p>
          <a:r>
            <a:rPr lang="en-US" dirty="0"/>
            <a:t>Acknowledge that the item is </a:t>
          </a:r>
          <a:r>
            <a:rPr lang="en-US" b="1" u="sng" dirty="0"/>
            <a:t>lost</a:t>
          </a:r>
        </a:p>
      </dgm:t>
    </dgm:pt>
    <dgm:pt modelId="{052399AA-81DE-4DD6-9386-E7DAEB7D318B}" type="parTrans" cxnId="{DD391DA6-D81E-4FB3-AD83-9A70EA0F5478}">
      <dgm:prSet/>
      <dgm:spPr/>
      <dgm:t>
        <a:bodyPr/>
        <a:lstStyle/>
        <a:p>
          <a:endParaRPr lang="en-US"/>
        </a:p>
      </dgm:t>
    </dgm:pt>
    <dgm:pt modelId="{78454F56-0D20-4E2B-BCE2-EC7C0CA83827}" type="sibTrans" cxnId="{DD391DA6-D81E-4FB3-AD83-9A70EA0F5478}">
      <dgm:prSet/>
      <dgm:spPr/>
      <dgm:t>
        <a:bodyPr/>
        <a:lstStyle/>
        <a:p>
          <a:endParaRPr lang="en-US"/>
        </a:p>
      </dgm:t>
    </dgm:pt>
    <dgm:pt modelId="{427776E6-350D-4B11-AE56-0DFF3E02500D}">
      <dgm:prSet/>
      <dgm:spPr/>
      <dgm:t>
        <a:bodyPr/>
        <a:lstStyle/>
        <a:p>
          <a:r>
            <a:rPr lang="en-US" dirty="0"/>
            <a:t>Help look for it</a:t>
          </a:r>
        </a:p>
      </dgm:t>
    </dgm:pt>
    <dgm:pt modelId="{C230128A-E096-4C1F-9356-84457C42CFF8}" type="parTrans" cxnId="{95E613F7-2076-4E66-90CD-46F93963B98C}">
      <dgm:prSet/>
      <dgm:spPr/>
      <dgm:t>
        <a:bodyPr/>
        <a:lstStyle/>
        <a:p>
          <a:endParaRPr lang="en-US"/>
        </a:p>
      </dgm:t>
    </dgm:pt>
    <dgm:pt modelId="{486851BF-AA41-4E2F-AE91-B290A20EA9AE}" type="sibTrans" cxnId="{95E613F7-2076-4E66-90CD-46F93963B98C}">
      <dgm:prSet/>
      <dgm:spPr/>
      <dgm:t>
        <a:bodyPr/>
        <a:lstStyle/>
        <a:p>
          <a:endParaRPr lang="en-US"/>
        </a:p>
      </dgm:t>
    </dgm:pt>
    <dgm:pt modelId="{A35BA934-7C46-4FA1-A7A8-30A59204848C}">
      <dgm:prSet/>
      <dgm:spPr/>
      <dgm:t>
        <a:bodyPr/>
        <a:lstStyle/>
        <a:p>
          <a:r>
            <a:rPr lang="en-US" dirty="0"/>
            <a:t>Search for the item in the typical </a:t>
          </a:r>
          <a:r>
            <a:rPr lang="en-US" b="1" u="sng" dirty="0"/>
            <a:t>hiding</a:t>
          </a:r>
          <a:r>
            <a:rPr lang="en-US" dirty="0"/>
            <a:t> place</a:t>
          </a:r>
        </a:p>
      </dgm:t>
    </dgm:pt>
    <dgm:pt modelId="{97822E9B-BE76-437A-821E-B041A5B6F70C}" type="parTrans" cxnId="{B39804CD-573F-4DE7-8819-CCB7C88693C9}">
      <dgm:prSet/>
      <dgm:spPr/>
      <dgm:t>
        <a:bodyPr/>
        <a:lstStyle/>
        <a:p>
          <a:endParaRPr lang="en-US"/>
        </a:p>
      </dgm:t>
    </dgm:pt>
    <dgm:pt modelId="{E8E2A97C-68D7-4AFD-B07A-6A19BFB9CEEF}" type="sibTrans" cxnId="{B39804CD-573F-4DE7-8819-CCB7C88693C9}">
      <dgm:prSet/>
      <dgm:spPr/>
      <dgm:t>
        <a:bodyPr/>
        <a:lstStyle/>
        <a:p>
          <a:endParaRPr lang="en-US"/>
        </a:p>
      </dgm:t>
    </dgm:pt>
    <dgm:pt modelId="{56236F02-8AAB-4438-9ED5-F607A118D26A}">
      <dgm:prSet/>
      <dgm:spPr/>
      <dgm:t>
        <a:bodyPr/>
        <a:lstStyle/>
        <a:p>
          <a:r>
            <a:rPr lang="en-US" b="1" u="sng" dirty="0"/>
            <a:t>Check </a:t>
          </a:r>
          <a:r>
            <a:rPr lang="en-US" dirty="0"/>
            <a:t>the garbage before emptying to avoid accidentally throwing items away</a:t>
          </a:r>
        </a:p>
      </dgm:t>
    </dgm:pt>
    <dgm:pt modelId="{88D92E39-3D23-4335-9FD7-887980678B28}" type="parTrans" cxnId="{D399DAE0-21D4-44A5-AB5D-53428F2C1317}">
      <dgm:prSet/>
      <dgm:spPr/>
      <dgm:t>
        <a:bodyPr/>
        <a:lstStyle/>
        <a:p>
          <a:endParaRPr lang="en-US"/>
        </a:p>
      </dgm:t>
    </dgm:pt>
    <dgm:pt modelId="{75188740-0093-46BF-AEDA-DB04CBD8B9C4}" type="sibTrans" cxnId="{D399DAE0-21D4-44A5-AB5D-53428F2C1317}">
      <dgm:prSet/>
      <dgm:spPr/>
      <dgm:t>
        <a:bodyPr/>
        <a:lstStyle/>
        <a:p>
          <a:endParaRPr lang="en-US"/>
        </a:p>
      </dgm:t>
    </dgm:pt>
    <dgm:pt modelId="{DF06A0D8-0326-4B7A-AA6F-80A4439BEF9C}" type="pres">
      <dgm:prSet presAssocID="{22898997-204A-46C4-B31F-47D435247044}" presName="vert0" presStyleCnt="0">
        <dgm:presLayoutVars>
          <dgm:dir/>
          <dgm:animOne val="branch"/>
          <dgm:animLvl val="lvl"/>
        </dgm:presLayoutVars>
      </dgm:prSet>
      <dgm:spPr/>
    </dgm:pt>
    <dgm:pt modelId="{DAF5C0B3-03E8-4AAA-B888-98D9DEC8D9F4}" type="pres">
      <dgm:prSet presAssocID="{E0666715-E2DB-4C15-B1B9-115885C075F7}" presName="thickLine" presStyleLbl="alignNode1" presStyleIdx="0" presStyleCnt="1"/>
      <dgm:spPr/>
    </dgm:pt>
    <dgm:pt modelId="{04D17E7F-271B-41A2-B9FC-915CA3A6AE1E}" type="pres">
      <dgm:prSet presAssocID="{E0666715-E2DB-4C15-B1B9-115885C075F7}" presName="horz1" presStyleCnt="0"/>
      <dgm:spPr/>
    </dgm:pt>
    <dgm:pt modelId="{000AC49F-7332-4CD0-9B08-7177A23D9D37}" type="pres">
      <dgm:prSet presAssocID="{E0666715-E2DB-4C15-B1B9-115885C075F7}" presName="tx1" presStyleLbl="revTx" presStyleIdx="0" presStyleCnt="5"/>
      <dgm:spPr/>
    </dgm:pt>
    <dgm:pt modelId="{645446FA-53CC-4623-9187-302E1EA3E9EA}" type="pres">
      <dgm:prSet presAssocID="{E0666715-E2DB-4C15-B1B9-115885C075F7}" presName="vert1" presStyleCnt="0"/>
      <dgm:spPr/>
    </dgm:pt>
    <dgm:pt modelId="{15723B39-E17E-4973-9EEC-982D9EA9DAA7}" type="pres">
      <dgm:prSet presAssocID="{176A27D3-167C-4FB3-B602-3BECBF2904B8}" presName="vertSpace2a" presStyleCnt="0"/>
      <dgm:spPr/>
    </dgm:pt>
    <dgm:pt modelId="{80E08E9B-4291-40E7-9CE8-73467CE71E38}" type="pres">
      <dgm:prSet presAssocID="{176A27D3-167C-4FB3-B602-3BECBF2904B8}" presName="horz2" presStyleCnt="0"/>
      <dgm:spPr/>
    </dgm:pt>
    <dgm:pt modelId="{D615801F-275C-418F-8270-354766009BEA}" type="pres">
      <dgm:prSet presAssocID="{176A27D3-167C-4FB3-B602-3BECBF2904B8}" presName="horzSpace2" presStyleCnt="0"/>
      <dgm:spPr/>
    </dgm:pt>
    <dgm:pt modelId="{0FBFF828-5B29-41D4-AB2B-89160577FC74}" type="pres">
      <dgm:prSet presAssocID="{176A27D3-167C-4FB3-B602-3BECBF2904B8}" presName="tx2" presStyleLbl="revTx" presStyleIdx="1" presStyleCnt="5"/>
      <dgm:spPr/>
    </dgm:pt>
    <dgm:pt modelId="{E1EBD32B-0D00-4773-9CBA-8C319DA587F4}" type="pres">
      <dgm:prSet presAssocID="{176A27D3-167C-4FB3-B602-3BECBF2904B8}" presName="vert2" presStyleCnt="0"/>
      <dgm:spPr/>
    </dgm:pt>
    <dgm:pt modelId="{BD6BBBBF-8E16-4195-ABE5-D69575ABED36}" type="pres">
      <dgm:prSet presAssocID="{176A27D3-167C-4FB3-B602-3BECBF2904B8}" presName="thinLine2b" presStyleLbl="callout" presStyleIdx="0" presStyleCnt="4"/>
      <dgm:spPr/>
    </dgm:pt>
    <dgm:pt modelId="{8B425BA5-F47F-425B-99E0-E104F069080C}" type="pres">
      <dgm:prSet presAssocID="{176A27D3-167C-4FB3-B602-3BECBF2904B8}" presName="vertSpace2b" presStyleCnt="0"/>
      <dgm:spPr/>
    </dgm:pt>
    <dgm:pt modelId="{F44B5126-6376-4A40-B79A-D83D60DBCB62}" type="pres">
      <dgm:prSet presAssocID="{427776E6-350D-4B11-AE56-0DFF3E02500D}" presName="horz2" presStyleCnt="0"/>
      <dgm:spPr/>
    </dgm:pt>
    <dgm:pt modelId="{5D97437C-839A-44B7-8619-120C406434E4}" type="pres">
      <dgm:prSet presAssocID="{427776E6-350D-4B11-AE56-0DFF3E02500D}" presName="horzSpace2" presStyleCnt="0"/>
      <dgm:spPr/>
    </dgm:pt>
    <dgm:pt modelId="{CB1E6F23-1D51-4642-98BD-74F01E4A775F}" type="pres">
      <dgm:prSet presAssocID="{427776E6-350D-4B11-AE56-0DFF3E02500D}" presName="tx2" presStyleLbl="revTx" presStyleIdx="2" presStyleCnt="5"/>
      <dgm:spPr/>
    </dgm:pt>
    <dgm:pt modelId="{30C5F4E6-5EAF-4FD5-91D0-D00683CB39F9}" type="pres">
      <dgm:prSet presAssocID="{427776E6-350D-4B11-AE56-0DFF3E02500D}" presName="vert2" presStyleCnt="0"/>
      <dgm:spPr/>
    </dgm:pt>
    <dgm:pt modelId="{1CC6E244-0579-48A2-B163-6BCA7D13C470}" type="pres">
      <dgm:prSet presAssocID="{427776E6-350D-4B11-AE56-0DFF3E02500D}" presName="thinLine2b" presStyleLbl="callout" presStyleIdx="1" presStyleCnt="4"/>
      <dgm:spPr/>
    </dgm:pt>
    <dgm:pt modelId="{F32867F3-9BC3-4D4B-8922-B1F9C4B94D0F}" type="pres">
      <dgm:prSet presAssocID="{427776E6-350D-4B11-AE56-0DFF3E02500D}" presName="vertSpace2b" presStyleCnt="0"/>
      <dgm:spPr/>
    </dgm:pt>
    <dgm:pt modelId="{FF31CD67-B899-4473-9C13-AC34C220DD04}" type="pres">
      <dgm:prSet presAssocID="{A35BA934-7C46-4FA1-A7A8-30A59204848C}" presName="horz2" presStyleCnt="0"/>
      <dgm:spPr/>
    </dgm:pt>
    <dgm:pt modelId="{7E7355BA-CB0E-49EC-81B3-5B1E960AE54D}" type="pres">
      <dgm:prSet presAssocID="{A35BA934-7C46-4FA1-A7A8-30A59204848C}" presName="horzSpace2" presStyleCnt="0"/>
      <dgm:spPr/>
    </dgm:pt>
    <dgm:pt modelId="{83F4458E-CA8A-46D0-9A70-875F89FEB378}" type="pres">
      <dgm:prSet presAssocID="{A35BA934-7C46-4FA1-A7A8-30A59204848C}" presName="tx2" presStyleLbl="revTx" presStyleIdx="3" presStyleCnt="5"/>
      <dgm:spPr/>
    </dgm:pt>
    <dgm:pt modelId="{804412F3-9E0F-40B6-B1BB-49D00385CC76}" type="pres">
      <dgm:prSet presAssocID="{A35BA934-7C46-4FA1-A7A8-30A59204848C}" presName="vert2" presStyleCnt="0"/>
      <dgm:spPr/>
    </dgm:pt>
    <dgm:pt modelId="{0D61072C-F1D5-4A3F-B4B8-208596AC8F7C}" type="pres">
      <dgm:prSet presAssocID="{A35BA934-7C46-4FA1-A7A8-30A59204848C}" presName="thinLine2b" presStyleLbl="callout" presStyleIdx="2" presStyleCnt="4"/>
      <dgm:spPr/>
    </dgm:pt>
    <dgm:pt modelId="{7D7D3BD4-69E1-40C4-9221-C12D7E6A5AE8}" type="pres">
      <dgm:prSet presAssocID="{A35BA934-7C46-4FA1-A7A8-30A59204848C}" presName="vertSpace2b" presStyleCnt="0"/>
      <dgm:spPr/>
    </dgm:pt>
    <dgm:pt modelId="{2266B091-59E6-407E-88A7-15F015D69064}" type="pres">
      <dgm:prSet presAssocID="{56236F02-8AAB-4438-9ED5-F607A118D26A}" presName="horz2" presStyleCnt="0"/>
      <dgm:spPr/>
    </dgm:pt>
    <dgm:pt modelId="{DF3FEBFF-7166-49AB-8EED-3623A02908BA}" type="pres">
      <dgm:prSet presAssocID="{56236F02-8AAB-4438-9ED5-F607A118D26A}" presName="horzSpace2" presStyleCnt="0"/>
      <dgm:spPr/>
    </dgm:pt>
    <dgm:pt modelId="{0ABD6931-061B-49B5-9B2E-6B5DFABB26EB}" type="pres">
      <dgm:prSet presAssocID="{56236F02-8AAB-4438-9ED5-F607A118D26A}" presName="tx2" presStyleLbl="revTx" presStyleIdx="4" presStyleCnt="5"/>
      <dgm:spPr/>
    </dgm:pt>
    <dgm:pt modelId="{8FC42E01-333B-45B4-895E-ADE7773C3283}" type="pres">
      <dgm:prSet presAssocID="{56236F02-8AAB-4438-9ED5-F607A118D26A}" presName="vert2" presStyleCnt="0"/>
      <dgm:spPr/>
    </dgm:pt>
    <dgm:pt modelId="{6412B181-619A-4DB9-82C0-D55B48C50CD9}" type="pres">
      <dgm:prSet presAssocID="{56236F02-8AAB-4438-9ED5-F607A118D26A}" presName="thinLine2b" presStyleLbl="callout" presStyleIdx="3" presStyleCnt="4"/>
      <dgm:spPr/>
    </dgm:pt>
    <dgm:pt modelId="{D38972C4-9B3E-435D-9B20-F27B9B12DDA4}" type="pres">
      <dgm:prSet presAssocID="{56236F02-8AAB-4438-9ED5-F607A118D26A}" presName="vertSpace2b" presStyleCnt="0"/>
      <dgm:spPr/>
    </dgm:pt>
  </dgm:ptLst>
  <dgm:cxnLst>
    <dgm:cxn modelId="{1299E80E-20E4-4F9C-B35A-FA56809FA9D4}" type="presOf" srcId="{176A27D3-167C-4FB3-B602-3BECBF2904B8}" destId="{0FBFF828-5B29-41D4-AB2B-89160577FC74}" srcOrd="0" destOrd="0" presId="urn:microsoft.com/office/officeart/2008/layout/LinedList"/>
    <dgm:cxn modelId="{6B60AD2D-41AE-45D3-A7D3-0D4B905DFB30}" type="presOf" srcId="{56236F02-8AAB-4438-9ED5-F607A118D26A}" destId="{0ABD6931-061B-49B5-9B2E-6B5DFABB26EB}" srcOrd="0" destOrd="0" presId="urn:microsoft.com/office/officeart/2008/layout/LinedList"/>
    <dgm:cxn modelId="{140E4F58-7C19-4AC6-9CFF-DBB82278DE72}" type="presOf" srcId="{22898997-204A-46C4-B31F-47D435247044}" destId="{DF06A0D8-0326-4B7A-AA6F-80A4439BEF9C}" srcOrd="0" destOrd="0" presId="urn:microsoft.com/office/officeart/2008/layout/LinedList"/>
    <dgm:cxn modelId="{D0BC3159-36BA-4A44-9863-0B3B0FC720ED}" srcId="{22898997-204A-46C4-B31F-47D435247044}" destId="{E0666715-E2DB-4C15-B1B9-115885C075F7}" srcOrd="0" destOrd="0" parTransId="{1824FB70-8176-4F00-B8D0-7CB2938AA90F}" sibTransId="{840DDA51-6C3B-4D17-8EA4-993607BE26EF}"/>
    <dgm:cxn modelId="{DD391DA6-D81E-4FB3-AD83-9A70EA0F5478}" srcId="{E0666715-E2DB-4C15-B1B9-115885C075F7}" destId="{176A27D3-167C-4FB3-B602-3BECBF2904B8}" srcOrd="0" destOrd="0" parTransId="{052399AA-81DE-4DD6-9386-E7DAEB7D318B}" sibTransId="{78454F56-0D20-4E2B-BCE2-EC7C0CA83827}"/>
    <dgm:cxn modelId="{9D1084A9-C2AF-49D2-8951-06BB6F0B1050}" type="presOf" srcId="{A35BA934-7C46-4FA1-A7A8-30A59204848C}" destId="{83F4458E-CA8A-46D0-9A70-875F89FEB378}" srcOrd="0" destOrd="0" presId="urn:microsoft.com/office/officeart/2008/layout/LinedList"/>
    <dgm:cxn modelId="{B39804CD-573F-4DE7-8819-CCB7C88693C9}" srcId="{E0666715-E2DB-4C15-B1B9-115885C075F7}" destId="{A35BA934-7C46-4FA1-A7A8-30A59204848C}" srcOrd="2" destOrd="0" parTransId="{97822E9B-BE76-437A-821E-B041A5B6F70C}" sibTransId="{E8E2A97C-68D7-4AFD-B07A-6A19BFB9CEEF}"/>
    <dgm:cxn modelId="{E0FB16D7-45F6-42CA-9197-1F0E0337E52D}" type="presOf" srcId="{427776E6-350D-4B11-AE56-0DFF3E02500D}" destId="{CB1E6F23-1D51-4642-98BD-74F01E4A775F}" srcOrd="0" destOrd="0" presId="urn:microsoft.com/office/officeart/2008/layout/LinedList"/>
    <dgm:cxn modelId="{D51613D8-F3A8-40F0-82A6-4034C41D7859}" type="presOf" srcId="{E0666715-E2DB-4C15-B1B9-115885C075F7}" destId="{000AC49F-7332-4CD0-9B08-7177A23D9D37}" srcOrd="0" destOrd="0" presId="urn:microsoft.com/office/officeart/2008/layout/LinedList"/>
    <dgm:cxn modelId="{D399DAE0-21D4-44A5-AB5D-53428F2C1317}" srcId="{E0666715-E2DB-4C15-B1B9-115885C075F7}" destId="{56236F02-8AAB-4438-9ED5-F607A118D26A}" srcOrd="3" destOrd="0" parTransId="{88D92E39-3D23-4335-9FD7-887980678B28}" sibTransId="{75188740-0093-46BF-AEDA-DB04CBD8B9C4}"/>
    <dgm:cxn modelId="{95E613F7-2076-4E66-90CD-46F93963B98C}" srcId="{E0666715-E2DB-4C15-B1B9-115885C075F7}" destId="{427776E6-350D-4B11-AE56-0DFF3E02500D}" srcOrd="1" destOrd="0" parTransId="{C230128A-E096-4C1F-9356-84457C42CFF8}" sibTransId="{486851BF-AA41-4E2F-AE91-B290A20EA9AE}"/>
    <dgm:cxn modelId="{D0E337AB-6598-44A1-92B5-DFA758AAE160}" type="presParOf" srcId="{DF06A0D8-0326-4B7A-AA6F-80A4439BEF9C}" destId="{DAF5C0B3-03E8-4AAA-B888-98D9DEC8D9F4}" srcOrd="0" destOrd="0" presId="urn:microsoft.com/office/officeart/2008/layout/LinedList"/>
    <dgm:cxn modelId="{6631F1F4-15CA-493B-97C2-D0DE4AD814FA}" type="presParOf" srcId="{DF06A0D8-0326-4B7A-AA6F-80A4439BEF9C}" destId="{04D17E7F-271B-41A2-B9FC-915CA3A6AE1E}" srcOrd="1" destOrd="0" presId="urn:microsoft.com/office/officeart/2008/layout/LinedList"/>
    <dgm:cxn modelId="{5DB46EAF-D6C2-4930-A864-45D1CDE86A0C}" type="presParOf" srcId="{04D17E7F-271B-41A2-B9FC-915CA3A6AE1E}" destId="{000AC49F-7332-4CD0-9B08-7177A23D9D37}" srcOrd="0" destOrd="0" presId="urn:microsoft.com/office/officeart/2008/layout/LinedList"/>
    <dgm:cxn modelId="{B1CCEB0C-9908-40CA-8D15-4D793E961527}" type="presParOf" srcId="{04D17E7F-271B-41A2-B9FC-915CA3A6AE1E}" destId="{645446FA-53CC-4623-9187-302E1EA3E9EA}" srcOrd="1" destOrd="0" presId="urn:microsoft.com/office/officeart/2008/layout/LinedList"/>
    <dgm:cxn modelId="{68B5D76D-550A-4CB8-B9F7-7CBAAA099696}" type="presParOf" srcId="{645446FA-53CC-4623-9187-302E1EA3E9EA}" destId="{15723B39-E17E-4973-9EEC-982D9EA9DAA7}" srcOrd="0" destOrd="0" presId="urn:microsoft.com/office/officeart/2008/layout/LinedList"/>
    <dgm:cxn modelId="{AD6E43E7-C0EE-4CD2-B775-FC7F4C6BE614}" type="presParOf" srcId="{645446FA-53CC-4623-9187-302E1EA3E9EA}" destId="{80E08E9B-4291-40E7-9CE8-73467CE71E38}" srcOrd="1" destOrd="0" presId="urn:microsoft.com/office/officeart/2008/layout/LinedList"/>
    <dgm:cxn modelId="{E0C1129C-DB41-4B59-B729-37ECC1F475B3}" type="presParOf" srcId="{80E08E9B-4291-40E7-9CE8-73467CE71E38}" destId="{D615801F-275C-418F-8270-354766009BEA}" srcOrd="0" destOrd="0" presId="urn:microsoft.com/office/officeart/2008/layout/LinedList"/>
    <dgm:cxn modelId="{85B461AE-BAC2-44C4-930C-298D655348B4}" type="presParOf" srcId="{80E08E9B-4291-40E7-9CE8-73467CE71E38}" destId="{0FBFF828-5B29-41D4-AB2B-89160577FC74}" srcOrd="1" destOrd="0" presId="urn:microsoft.com/office/officeart/2008/layout/LinedList"/>
    <dgm:cxn modelId="{8A457CF8-82C9-4354-9CE5-4C6983EE33AA}" type="presParOf" srcId="{80E08E9B-4291-40E7-9CE8-73467CE71E38}" destId="{E1EBD32B-0D00-4773-9CBA-8C319DA587F4}" srcOrd="2" destOrd="0" presId="urn:microsoft.com/office/officeart/2008/layout/LinedList"/>
    <dgm:cxn modelId="{8B6EC521-4ED8-4954-81F9-45C3C9861B90}" type="presParOf" srcId="{645446FA-53CC-4623-9187-302E1EA3E9EA}" destId="{BD6BBBBF-8E16-4195-ABE5-D69575ABED36}" srcOrd="2" destOrd="0" presId="urn:microsoft.com/office/officeart/2008/layout/LinedList"/>
    <dgm:cxn modelId="{6D1CC321-2CD4-4357-9BF0-D54D547C50B9}" type="presParOf" srcId="{645446FA-53CC-4623-9187-302E1EA3E9EA}" destId="{8B425BA5-F47F-425B-99E0-E104F069080C}" srcOrd="3" destOrd="0" presId="urn:microsoft.com/office/officeart/2008/layout/LinedList"/>
    <dgm:cxn modelId="{977E81A2-FA87-45D6-A352-EE2930162BFE}" type="presParOf" srcId="{645446FA-53CC-4623-9187-302E1EA3E9EA}" destId="{F44B5126-6376-4A40-B79A-D83D60DBCB62}" srcOrd="4" destOrd="0" presId="urn:microsoft.com/office/officeart/2008/layout/LinedList"/>
    <dgm:cxn modelId="{1DEA3E90-9089-4AF7-8537-A566DC3115A2}" type="presParOf" srcId="{F44B5126-6376-4A40-B79A-D83D60DBCB62}" destId="{5D97437C-839A-44B7-8619-120C406434E4}" srcOrd="0" destOrd="0" presId="urn:microsoft.com/office/officeart/2008/layout/LinedList"/>
    <dgm:cxn modelId="{6F5C4EB5-97CC-4FBE-B6A1-0D2DFB091532}" type="presParOf" srcId="{F44B5126-6376-4A40-B79A-D83D60DBCB62}" destId="{CB1E6F23-1D51-4642-98BD-74F01E4A775F}" srcOrd="1" destOrd="0" presId="urn:microsoft.com/office/officeart/2008/layout/LinedList"/>
    <dgm:cxn modelId="{DE2BE37F-BAFC-4233-8268-4FE876407647}" type="presParOf" srcId="{F44B5126-6376-4A40-B79A-D83D60DBCB62}" destId="{30C5F4E6-5EAF-4FD5-91D0-D00683CB39F9}" srcOrd="2" destOrd="0" presId="urn:microsoft.com/office/officeart/2008/layout/LinedList"/>
    <dgm:cxn modelId="{6A863D79-73D7-4F04-AEF9-F3443D203776}" type="presParOf" srcId="{645446FA-53CC-4623-9187-302E1EA3E9EA}" destId="{1CC6E244-0579-48A2-B163-6BCA7D13C470}" srcOrd="5" destOrd="0" presId="urn:microsoft.com/office/officeart/2008/layout/LinedList"/>
    <dgm:cxn modelId="{960E8B23-6033-49A2-B220-299B69EA1286}" type="presParOf" srcId="{645446FA-53CC-4623-9187-302E1EA3E9EA}" destId="{F32867F3-9BC3-4D4B-8922-B1F9C4B94D0F}" srcOrd="6" destOrd="0" presId="urn:microsoft.com/office/officeart/2008/layout/LinedList"/>
    <dgm:cxn modelId="{00D1BB37-C0C8-4784-ACE8-306AB6972F08}" type="presParOf" srcId="{645446FA-53CC-4623-9187-302E1EA3E9EA}" destId="{FF31CD67-B899-4473-9C13-AC34C220DD04}" srcOrd="7" destOrd="0" presId="urn:microsoft.com/office/officeart/2008/layout/LinedList"/>
    <dgm:cxn modelId="{0FFDC092-A999-43C6-ACA7-50A9332CA6E0}" type="presParOf" srcId="{FF31CD67-B899-4473-9C13-AC34C220DD04}" destId="{7E7355BA-CB0E-49EC-81B3-5B1E960AE54D}" srcOrd="0" destOrd="0" presId="urn:microsoft.com/office/officeart/2008/layout/LinedList"/>
    <dgm:cxn modelId="{1E520EF7-7239-4607-89C6-1278794573B2}" type="presParOf" srcId="{FF31CD67-B899-4473-9C13-AC34C220DD04}" destId="{83F4458E-CA8A-46D0-9A70-875F89FEB378}" srcOrd="1" destOrd="0" presId="urn:microsoft.com/office/officeart/2008/layout/LinedList"/>
    <dgm:cxn modelId="{F765FE90-FD87-43B8-ADFE-E217430EF178}" type="presParOf" srcId="{FF31CD67-B899-4473-9C13-AC34C220DD04}" destId="{804412F3-9E0F-40B6-B1BB-49D00385CC76}" srcOrd="2" destOrd="0" presId="urn:microsoft.com/office/officeart/2008/layout/LinedList"/>
    <dgm:cxn modelId="{DE5F1C4F-0948-4607-8195-510083D9DEB9}" type="presParOf" srcId="{645446FA-53CC-4623-9187-302E1EA3E9EA}" destId="{0D61072C-F1D5-4A3F-B4B8-208596AC8F7C}" srcOrd="8" destOrd="0" presId="urn:microsoft.com/office/officeart/2008/layout/LinedList"/>
    <dgm:cxn modelId="{B5487D7D-A59C-472B-8D57-B92D5B86EB5E}" type="presParOf" srcId="{645446FA-53CC-4623-9187-302E1EA3E9EA}" destId="{7D7D3BD4-69E1-40C4-9221-C12D7E6A5AE8}" srcOrd="9" destOrd="0" presId="urn:microsoft.com/office/officeart/2008/layout/LinedList"/>
    <dgm:cxn modelId="{0A46708C-0CBC-4CDE-BDDE-77165A6517A1}" type="presParOf" srcId="{645446FA-53CC-4623-9187-302E1EA3E9EA}" destId="{2266B091-59E6-407E-88A7-15F015D69064}" srcOrd="10" destOrd="0" presId="urn:microsoft.com/office/officeart/2008/layout/LinedList"/>
    <dgm:cxn modelId="{8B805567-E89C-4C94-BA36-EC26EBA82A72}" type="presParOf" srcId="{2266B091-59E6-407E-88A7-15F015D69064}" destId="{DF3FEBFF-7166-49AB-8EED-3623A02908BA}" srcOrd="0" destOrd="0" presId="urn:microsoft.com/office/officeart/2008/layout/LinedList"/>
    <dgm:cxn modelId="{E29C8421-4455-4DA4-A65D-69B7C444A3F3}" type="presParOf" srcId="{2266B091-59E6-407E-88A7-15F015D69064}" destId="{0ABD6931-061B-49B5-9B2E-6B5DFABB26EB}" srcOrd="1" destOrd="0" presId="urn:microsoft.com/office/officeart/2008/layout/LinedList"/>
    <dgm:cxn modelId="{DE60DF37-5193-484C-83E4-8A7B51CFCDC5}" type="presParOf" srcId="{2266B091-59E6-407E-88A7-15F015D69064}" destId="{8FC42E01-333B-45B4-895E-ADE7773C3283}" srcOrd="2" destOrd="0" presId="urn:microsoft.com/office/officeart/2008/layout/LinedList"/>
    <dgm:cxn modelId="{A453424E-BEF7-40F2-959C-CFBAF6155121}" type="presParOf" srcId="{645446FA-53CC-4623-9187-302E1EA3E9EA}" destId="{6412B181-619A-4DB9-82C0-D55B48C50CD9}" srcOrd="11" destOrd="0" presId="urn:microsoft.com/office/officeart/2008/layout/LinedList"/>
    <dgm:cxn modelId="{4438F5AC-88E6-40AA-A4DC-5FCCB355ECE5}" type="presParOf" srcId="{645446FA-53CC-4623-9187-302E1EA3E9EA}" destId="{D38972C4-9B3E-435D-9B20-F27B9B12DDA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DE4811-7C30-4D46-8E5E-CBDC17C0833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5988BE8-4BFC-4301-8E99-AC21399F962F}">
      <dgm:prSet custT="1"/>
      <dgm:spPr/>
      <dgm:t>
        <a:bodyPr/>
        <a:lstStyle/>
        <a:p>
          <a:r>
            <a:rPr lang="en-US" sz="3200" b="1" dirty="0"/>
            <a:t>Effective responses to support people with Alzheimer's</a:t>
          </a:r>
          <a:endParaRPr lang="en-US" sz="3200" dirty="0"/>
        </a:p>
      </dgm:t>
    </dgm:pt>
    <dgm:pt modelId="{10E9F49A-9914-4C29-B650-E9D05A8B6605}" type="parTrans" cxnId="{AA5DE244-F560-4B0C-816A-823887638833}">
      <dgm:prSet/>
      <dgm:spPr/>
      <dgm:t>
        <a:bodyPr/>
        <a:lstStyle/>
        <a:p>
          <a:endParaRPr lang="en-US"/>
        </a:p>
      </dgm:t>
    </dgm:pt>
    <dgm:pt modelId="{8041DCFD-3EE9-4144-BE8A-B095588F11C4}" type="sibTrans" cxnId="{AA5DE244-F560-4B0C-816A-823887638833}">
      <dgm:prSet/>
      <dgm:spPr/>
      <dgm:t>
        <a:bodyPr/>
        <a:lstStyle/>
        <a:p>
          <a:endParaRPr lang="en-US"/>
        </a:p>
      </dgm:t>
    </dgm:pt>
    <dgm:pt modelId="{90A30CCD-CD99-492A-B29B-F5A0B482C8A7}">
      <dgm:prSet custT="1"/>
      <dgm:spPr/>
      <dgm:t>
        <a:bodyPr/>
        <a:lstStyle/>
        <a:p>
          <a:r>
            <a:rPr lang="en-US" sz="2800" dirty="0"/>
            <a:t>Pay attention to </a:t>
          </a:r>
          <a:r>
            <a:rPr lang="en-US" sz="2800" b="1" u="sng" dirty="0"/>
            <a:t>nonverbal </a:t>
          </a:r>
          <a:r>
            <a:rPr lang="en-US" sz="2800" dirty="0"/>
            <a:t>communication</a:t>
          </a:r>
        </a:p>
      </dgm:t>
    </dgm:pt>
    <dgm:pt modelId="{BF3BC1B4-AE72-4C15-8F94-C37B620548E2}" type="parTrans" cxnId="{7DE402C3-C182-4662-BF21-4658867A99E9}">
      <dgm:prSet/>
      <dgm:spPr/>
      <dgm:t>
        <a:bodyPr/>
        <a:lstStyle/>
        <a:p>
          <a:endParaRPr lang="en-US"/>
        </a:p>
      </dgm:t>
    </dgm:pt>
    <dgm:pt modelId="{0864999C-EC98-4148-9A34-7A1C36D92DB5}" type="sibTrans" cxnId="{7DE402C3-C182-4662-BF21-4658867A99E9}">
      <dgm:prSet/>
      <dgm:spPr/>
      <dgm:t>
        <a:bodyPr/>
        <a:lstStyle/>
        <a:p>
          <a:endParaRPr lang="en-US"/>
        </a:p>
      </dgm:t>
    </dgm:pt>
    <dgm:pt modelId="{9F5C308B-1147-46CA-9F9D-F86FCF24D048}">
      <dgm:prSet custT="1"/>
      <dgm:spPr/>
      <dgm:t>
        <a:bodyPr/>
        <a:lstStyle/>
        <a:p>
          <a:r>
            <a:rPr lang="en-US" sz="2800" dirty="0"/>
            <a:t>Avoid negative </a:t>
          </a:r>
          <a:r>
            <a:rPr lang="en-US" sz="2800" b="1" u="sng" dirty="0"/>
            <a:t>tone of voice</a:t>
          </a:r>
        </a:p>
      </dgm:t>
    </dgm:pt>
    <dgm:pt modelId="{2259363C-F805-4473-9421-9954A3D4C7CD}" type="parTrans" cxnId="{E6A04EA7-049F-4224-AFE2-96856D0CC3E2}">
      <dgm:prSet/>
      <dgm:spPr/>
      <dgm:t>
        <a:bodyPr/>
        <a:lstStyle/>
        <a:p>
          <a:endParaRPr lang="en-US"/>
        </a:p>
      </dgm:t>
    </dgm:pt>
    <dgm:pt modelId="{A26A492D-BDF3-4DE0-9347-3F2380434CB4}" type="sibTrans" cxnId="{E6A04EA7-049F-4224-AFE2-96856D0CC3E2}">
      <dgm:prSet/>
      <dgm:spPr/>
      <dgm:t>
        <a:bodyPr/>
        <a:lstStyle/>
        <a:p>
          <a:endParaRPr lang="en-US"/>
        </a:p>
      </dgm:t>
    </dgm:pt>
    <dgm:pt modelId="{BEC31927-361E-43DA-B636-642FF276FBD1}">
      <dgm:prSet custT="1"/>
      <dgm:spPr/>
      <dgm:t>
        <a:bodyPr/>
        <a:lstStyle/>
        <a:p>
          <a:r>
            <a:rPr lang="en-US" sz="2800" dirty="0"/>
            <a:t>Keep sentences short and directions clear</a:t>
          </a:r>
        </a:p>
      </dgm:t>
    </dgm:pt>
    <dgm:pt modelId="{27E0A045-6F90-4B6F-8E7A-46B6C8C035F8}" type="parTrans" cxnId="{2B6F5962-AD54-4991-8FDE-2A876DAB6370}">
      <dgm:prSet/>
      <dgm:spPr/>
      <dgm:t>
        <a:bodyPr/>
        <a:lstStyle/>
        <a:p>
          <a:endParaRPr lang="en-US"/>
        </a:p>
      </dgm:t>
    </dgm:pt>
    <dgm:pt modelId="{0D8301C2-F21F-42B5-AC13-3FB3BB14EE05}" type="sibTrans" cxnId="{2B6F5962-AD54-4991-8FDE-2A876DAB6370}">
      <dgm:prSet/>
      <dgm:spPr/>
      <dgm:t>
        <a:bodyPr/>
        <a:lstStyle/>
        <a:p>
          <a:endParaRPr lang="en-US"/>
        </a:p>
      </dgm:t>
    </dgm:pt>
    <dgm:pt modelId="{9BA2C48B-E1BC-432A-B208-26E34D371BA4}">
      <dgm:prSet custT="1"/>
      <dgm:spPr/>
      <dgm:t>
        <a:bodyPr/>
        <a:lstStyle/>
        <a:p>
          <a:r>
            <a:rPr lang="en-US" sz="2800" b="1" u="sng" dirty="0"/>
            <a:t>Avoid </a:t>
          </a:r>
          <a:r>
            <a:rPr lang="en-US" sz="2800" dirty="0"/>
            <a:t>negative words like no, stop, or don’t</a:t>
          </a:r>
        </a:p>
      </dgm:t>
    </dgm:pt>
    <dgm:pt modelId="{07021A96-2139-4F6D-8B6D-BC07FD23A391}" type="parTrans" cxnId="{EE022EA5-E0E1-4335-AB0C-6D6611F7C199}">
      <dgm:prSet/>
      <dgm:spPr/>
      <dgm:t>
        <a:bodyPr/>
        <a:lstStyle/>
        <a:p>
          <a:endParaRPr lang="en-US"/>
        </a:p>
      </dgm:t>
    </dgm:pt>
    <dgm:pt modelId="{CB9A6324-91DA-43C4-B704-9DF5BB9A4C74}" type="sibTrans" cxnId="{EE022EA5-E0E1-4335-AB0C-6D6611F7C199}">
      <dgm:prSet/>
      <dgm:spPr/>
      <dgm:t>
        <a:bodyPr/>
        <a:lstStyle/>
        <a:p>
          <a:endParaRPr lang="en-US"/>
        </a:p>
      </dgm:t>
    </dgm:pt>
    <dgm:pt modelId="{184F4A43-6126-46B7-BAD5-DCAAF8A38DE2}" type="pres">
      <dgm:prSet presAssocID="{E1DE4811-7C30-4D46-8E5E-CBDC17C08337}" presName="linear" presStyleCnt="0">
        <dgm:presLayoutVars>
          <dgm:animLvl val="lvl"/>
          <dgm:resizeHandles val="exact"/>
        </dgm:presLayoutVars>
      </dgm:prSet>
      <dgm:spPr/>
    </dgm:pt>
    <dgm:pt modelId="{A8B303C4-ACD7-4D06-9B22-B490FAF2A6F7}" type="pres">
      <dgm:prSet presAssocID="{45988BE8-4BFC-4301-8E99-AC21399F962F}" presName="parentText" presStyleLbl="node1" presStyleIdx="0" presStyleCnt="1" custLinFactNeighborX="0" custLinFactNeighborY="-781">
        <dgm:presLayoutVars>
          <dgm:chMax val="0"/>
          <dgm:bulletEnabled val="1"/>
        </dgm:presLayoutVars>
      </dgm:prSet>
      <dgm:spPr/>
    </dgm:pt>
    <dgm:pt modelId="{639BA477-17CC-4656-BEEA-33C3E8296C54}" type="pres">
      <dgm:prSet presAssocID="{45988BE8-4BFC-4301-8E99-AC21399F962F}" presName="childText" presStyleLbl="revTx" presStyleIdx="0" presStyleCnt="1">
        <dgm:presLayoutVars>
          <dgm:bulletEnabled val="1"/>
        </dgm:presLayoutVars>
      </dgm:prSet>
      <dgm:spPr/>
    </dgm:pt>
  </dgm:ptLst>
  <dgm:cxnLst>
    <dgm:cxn modelId="{D5426F20-8EF2-4B89-A544-0552F7D9140F}" type="presOf" srcId="{45988BE8-4BFC-4301-8E99-AC21399F962F}" destId="{A8B303C4-ACD7-4D06-9B22-B490FAF2A6F7}" srcOrd="0" destOrd="0" presId="urn:microsoft.com/office/officeart/2005/8/layout/vList2"/>
    <dgm:cxn modelId="{2B6F5962-AD54-4991-8FDE-2A876DAB6370}" srcId="{45988BE8-4BFC-4301-8E99-AC21399F962F}" destId="{BEC31927-361E-43DA-B636-642FF276FBD1}" srcOrd="2" destOrd="0" parTransId="{27E0A045-6F90-4B6F-8E7A-46B6C8C035F8}" sibTransId="{0D8301C2-F21F-42B5-AC13-3FB3BB14EE05}"/>
    <dgm:cxn modelId="{AA5DE244-F560-4B0C-816A-823887638833}" srcId="{E1DE4811-7C30-4D46-8E5E-CBDC17C08337}" destId="{45988BE8-4BFC-4301-8E99-AC21399F962F}" srcOrd="0" destOrd="0" parTransId="{10E9F49A-9914-4C29-B650-E9D05A8B6605}" sibTransId="{8041DCFD-3EE9-4144-BE8A-B095588F11C4}"/>
    <dgm:cxn modelId="{EE022EA5-E0E1-4335-AB0C-6D6611F7C199}" srcId="{45988BE8-4BFC-4301-8E99-AC21399F962F}" destId="{9BA2C48B-E1BC-432A-B208-26E34D371BA4}" srcOrd="3" destOrd="0" parTransId="{07021A96-2139-4F6D-8B6D-BC07FD23A391}" sibTransId="{CB9A6324-91DA-43C4-B704-9DF5BB9A4C74}"/>
    <dgm:cxn modelId="{E6A04EA7-049F-4224-AFE2-96856D0CC3E2}" srcId="{45988BE8-4BFC-4301-8E99-AC21399F962F}" destId="{9F5C308B-1147-46CA-9F9D-F86FCF24D048}" srcOrd="1" destOrd="0" parTransId="{2259363C-F805-4473-9421-9954A3D4C7CD}" sibTransId="{A26A492D-BDF3-4DE0-9347-3F2380434CB4}"/>
    <dgm:cxn modelId="{C1A9C8BA-1AED-45EA-AB78-F176556C931A}" type="presOf" srcId="{BEC31927-361E-43DA-B636-642FF276FBD1}" destId="{639BA477-17CC-4656-BEEA-33C3E8296C54}" srcOrd="0" destOrd="2" presId="urn:microsoft.com/office/officeart/2005/8/layout/vList2"/>
    <dgm:cxn modelId="{7DE402C3-C182-4662-BF21-4658867A99E9}" srcId="{45988BE8-4BFC-4301-8E99-AC21399F962F}" destId="{90A30CCD-CD99-492A-B29B-F5A0B482C8A7}" srcOrd="0" destOrd="0" parTransId="{BF3BC1B4-AE72-4C15-8F94-C37B620548E2}" sibTransId="{0864999C-EC98-4148-9A34-7A1C36D92DB5}"/>
    <dgm:cxn modelId="{F3703ED2-7673-4802-B2CA-56FA0AD58510}" type="presOf" srcId="{9BA2C48B-E1BC-432A-B208-26E34D371BA4}" destId="{639BA477-17CC-4656-BEEA-33C3E8296C54}" srcOrd="0" destOrd="3" presId="urn:microsoft.com/office/officeart/2005/8/layout/vList2"/>
    <dgm:cxn modelId="{993C2ADB-5D50-43A9-B209-C975ADFFBA76}" type="presOf" srcId="{9F5C308B-1147-46CA-9F9D-F86FCF24D048}" destId="{639BA477-17CC-4656-BEEA-33C3E8296C54}" srcOrd="0" destOrd="1" presId="urn:microsoft.com/office/officeart/2005/8/layout/vList2"/>
    <dgm:cxn modelId="{C94BE1E2-C76B-4358-A0EC-41E8ACFEC9B7}" type="presOf" srcId="{E1DE4811-7C30-4D46-8E5E-CBDC17C08337}" destId="{184F4A43-6126-46B7-BAD5-DCAAF8A38DE2}" srcOrd="0" destOrd="0" presId="urn:microsoft.com/office/officeart/2005/8/layout/vList2"/>
    <dgm:cxn modelId="{9A6C91FA-184B-4667-BACD-82ACA17675FC}" type="presOf" srcId="{90A30CCD-CD99-492A-B29B-F5A0B482C8A7}" destId="{639BA477-17CC-4656-BEEA-33C3E8296C54}" srcOrd="0" destOrd="0" presId="urn:microsoft.com/office/officeart/2005/8/layout/vList2"/>
    <dgm:cxn modelId="{96202983-9973-4717-A9D3-65D92B25A796}" type="presParOf" srcId="{184F4A43-6126-46B7-BAD5-DCAAF8A38DE2}" destId="{A8B303C4-ACD7-4D06-9B22-B490FAF2A6F7}" srcOrd="0" destOrd="0" presId="urn:microsoft.com/office/officeart/2005/8/layout/vList2"/>
    <dgm:cxn modelId="{1EDB5152-E799-4882-8927-4A7B75A8B193}" type="presParOf" srcId="{184F4A43-6126-46B7-BAD5-DCAAF8A38DE2}" destId="{639BA477-17CC-4656-BEEA-33C3E8296C5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B95216-4FD1-4FC8-9CD6-09558F5F5930}" type="doc">
      <dgm:prSet loTypeId="urn:microsoft.com/office/officeart/2018/layout/CircleProcess" loCatId="simpleprocesssa" qsTypeId="urn:microsoft.com/office/officeart/2005/8/quickstyle/simple2" qsCatId="simple" csTypeId="urn:microsoft.com/office/officeart/2005/8/colors/colorful1" csCatId="colorful" phldr="1"/>
      <dgm:spPr/>
      <dgm:t>
        <a:bodyPr/>
        <a:lstStyle/>
        <a:p>
          <a:endParaRPr lang="en-US"/>
        </a:p>
      </dgm:t>
    </dgm:pt>
    <dgm:pt modelId="{6C42EEF2-2962-4CFF-A165-9BC98F4B632F}">
      <dgm:prSet custT="1"/>
      <dgm:spPr/>
      <dgm:t>
        <a:bodyPr/>
        <a:lstStyle/>
        <a:p>
          <a:r>
            <a:rPr lang="en-US" sz="3200" b="0" dirty="0"/>
            <a:t>General Triggers that may cause </a:t>
          </a:r>
          <a:r>
            <a:rPr lang="en-US" sz="3200" b="1" u="sng" dirty="0"/>
            <a:t>agitation</a:t>
          </a:r>
          <a:r>
            <a:rPr lang="en-US" sz="3300" b="1" dirty="0"/>
            <a:t>:</a:t>
          </a:r>
          <a:endParaRPr lang="en-US" sz="3300" dirty="0"/>
        </a:p>
      </dgm:t>
    </dgm:pt>
    <dgm:pt modelId="{606837C1-E5DC-41C3-A1BD-0C54EBF7556A}" type="parTrans" cxnId="{76E176ED-261A-4B0A-B356-90365E7F7B59}">
      <dgm:prSet/>
      <dgm:spPr/>
      <dgm:t>
        <a:bodyPr/>
        <a:lstStyle/>
        <a:p>
          <a:endParaRPr lang="en-US"/>
        </a:p>
      </dgm:t>
    </dgm:pt>
    <dgm:pt modelId="{E9624A7B-AD14-400D-902F-7156C916F8B0}" type="sibTrans" cxnId="{76E176ED-261A-4B0A-B356-90365E7F7B59}">
      <dgm:prSet/>
      <dgm:spPr/>
      <dgm:t>
        <a:bodyPr/>
        <a:lstStyle/>
        <a:p>
          <a:endParaRPr lang="en-US"/>
        </a:p>
      </dgm:t>
    </dgm:pt>
    <dgm:pt modelId="{2BBAF67C-3029-46FF-B2A8-6673967E8B4B}">
      <dgm:prSet custT="1"/>
      <dgm:spPr/>
      <dgm:t>
        <a:bodyPr/>
        <a:lstStyle/>
        <a:p>
          <a:r>
            <a:rPr lang="en-US" sz="2800" dirty="0"/>
            <a:t>Their needs are not being met</a:t>
          </a:r>
        </a:p>
      </dgm:t>
    </dgm:pt>
    <dgm:pt modelId="{5067477E-F546-4F6F-992F-6640A4F861C2}" type="parTrans" cxnId="{2109A43D-A433-4870-BAAC-F0B0142E7CED}">
      <dgm:prSet/>
      <dgm:spPr/>
      <dgm:t>
        <a:bodyPr/>
        <a:lstStyle/>
        <a:p>
          <a:endParaRPr lang="en-US"/>
        </a:p>
      </dgm:t>
    </dgm:pt>
    <dgm:pt modelId="{CFB28099-0D96-4158-BDC5-39B8907A6EB6}" type="sibTrans" cxnId="{2109A43D-A433-4870-BAAC-F0B0142E7CED}">
      <dgm:prSet/>
      <dgm:spPr/>
      <dgm:t>
        <a:bodyPr/>
        <a:lstStyle/>
        <a:p>
          <a:endParaRPr lang="en-US"/>
        </a:p>
      </dgm:t>
    </dgm:pt>
    <dgm:pt modelId="{94A6F757-F2B1-4ADA-BD02-F0D2DB500AF2}">
      <dgm:prSet custT="1"/>
      <dgm:spPr/>
      <dgm:t>
        <a:bodyPr/>
        <a:lstStyle/>
        <a:p>
          <a:r>
            <a:rPr lang="en-US" sz="2800" dirty="0"/>
            <a:t>Their environment is causing them </a:t>
          </a:r>
          <a:r>
            <a:rPr lang="en-US" sz="2800" b="1" u="sng" dirty="0"/>
            <a:t>stress</a:t>
          </a:r>
        </a:p>
      </dgm:t>
    </dgm:pt>
    <dgm:pt modelId="{5A7A16FB-192E-4FA2-BDFA-9B039F157F3C}" type="parTrans" cxnId="{DA39834D-2CAF-4673-A70A-D0BE8E4E68DD}">
      <dgm:prSet/>
      <dgm:spPr/>
      <dgm:t>
        <a:bodyPr/>
        <a:lstStyle/>
        <a:p>
          <a:endParaRPr lang="en-US"/>
        </a:p>
      </dgm:t>
    </dgm:pt>
    <dgm:pt modelId="{FF2D97CA-390B-46E5-B9B1-4FC3A7F08AEB}" type="sibTrans" cxnId="{DA39834D-2CAF-4673-A70A-D0BE8E4E68DD}">
      <dgm:prSet/>
      <dgm:spPr/>
      <dgm:t>
        <a:bodyPr/>
        <a:lstStyle/>
        <a:p>
          <a:endParaRPr lang="en-US"/>
        </a:p>
      </dgm:t>
    </dgm:pt>
    <dgm:pt modelId="{B36FF7F9-9F52-40A3-BF2F-59DEB902E070}">
      <dgm:prSet custT="1"/>
      <dgm:spPr/>
      <dgm:t>
        <a:bodyPr/>
        <a:lstStyle/>
        <a:p>
          <a:r>
            <a:rPr lang="en-US" sz="2800" dirty="0"/>
            <a:t>Their caregiver is causing </a:t>
          </a:r>
          <a:r>
            <a:rPr lang="en-US" sz="2800" b="1" u="sng" dirty="0"/>
            <a:t>frustration</a:t>
          </a:r>
          <a:r>
            <a:rPr lang="en-US" sz="2800" dirty="0"/>
            <a:t> or adding pressure on the person</a:t>
          </a:r>
        </a:p>
      </dgm:t>
    </dgm:pt>
    <dgm:pt modelId="{9B838995-5CF2-40AB-B427-FB2AE8B90B52}" type="parTrans" cxnId="{A92A66BD-87CA-4C3A-B0B6-64EF08A3C5F6}">
      <dgm:prSet/>
      <dgm:spPr/>
      <dgm:t>
        <a:bodyPr/>
        <a:lstStyle/>
        <a:p>
          <a:endParaRPr lang="en-US"/>
        </a:p>
      </dgm:t>
    </dgm:pt>
    <dgm:pt modelId="{BFF06DB9-B04E-4A8E-9C6A-3CBC8CE527BD}" type="sibTrans" cxnId="{A92A66BD-87CA-4C3A-B0B6-64EF08A3C5F6}">
      <dgm:prSet/>
      <dgm:spPr/>
      <dgm:t>
        <a:bodyPr/>
        <a:lstStyle/>
        <a:p>
          <a:endParaRPr lang="en-US"/>
        </a:p>
      </dgm:t>
    </dgm:pt>
    <dgm:pt modelId="{FB20052B-C74B-43B5-B7EE-092941603702}">
      <dgm:prSet custT="1"/>
      <dgm:spPr/>
      <dgm:t>
        <a:bodyPr/>
        <a:lstStyle/>
        <a:p>
          <a:endParaRPr lang="en-US" sz="2800" dirty="0"/>
        </a:p>
      </dgm:t>
    </dgm:pt>
    <dgm:pt modelId="{A9742363-8CCE-4A74-9F30-72F7F4B61DE6}" type="parTrans" cxnId="{B931436E-84DD-475A-9D59-179F0D6266CA}">
      <dgm:prSet/>
      <dgm:spPr/>
      <dgm:t>
        <a:bodyPr/>
        <a:lstStyle/>
        <a:p>
          <a:endParaRPr lang="en-US"/>
        </a:p>
      </dgm:t>
    </dgm:pt>
    <dgm:pt modelId="{B42E5FA0-67A0-474A-AB6D-FD3B928DB5CD}" type="sibTrans" cxnId="{B931436E-84DD-475A-9D59-179F0D6266CA}">
      <dgm:prSet/>
      <dgm:spPr/>
      <dgm:t>
        <a:bodyPr/>
        <a:lstStyle/>
        <a:p>
          <a:endParaRPr lang="en-US"/>
        </a:p>
      </dgm:t>
    </dgm:pt>
    <dgm:pt modelId="{779EB6FA-0E18-40A7-A30F-0CDA5F561ADF}">
      <dgm:prSet custT="1"/>
      <dgm:spPr/>
      <dgm:t>
        <a:bodyPr/>
        <a:lstStyle/>
        <a:p>
          <a:endParaRPr lang="en-US" sz="2800" b="1" u="sng" dirty="0"/>
        </a:p>
      </dgm:t>
    </dgm:pt>
    <dgm:pt modelId="{79EC01DF-58BB-4D7A-81B7-46871AB78260}" type="parTrans" cxnId="{23A708A8-50FD-47D5-BE5B-75B58B7250EE}">
      <dgm:prSet/>
      <dgm:spPr/>
      <dgm:t>
        <a:bodyPr/>
        <a:lstStyle/>
        <a:p>
          <a:endParaRPr lang="en-US"/>
        </a:p>
      </dgm:t>
    </dgm:pt>
    <dgm:pt modelId="{0F1B0AAA-C3E9-43D1-942D-48E09B94EC12}" type="sibTrans" cxnId="{23A708A8-50FD-47D5-BE5B-75B58B7250EE}">
      <dgm:prSet/>
      <dgm:spPr/>
      <dgm:t>
        <a:bodyPr/>
        <a:lstStyle/>
        <a:p>
          <a:endParaRPr lang="en-US"/>
        </a:p>
      </dgm:t>
    </dgm:pt>
    <dgm:pt modelId="{82E58D4C-38B1-44B7-8195-C81F4CBB34A3}" type="pres">
      <dgm:prSet presAssocID="{BDB95216-4FD1-4FC8-9CD6-09558F5F5930}" presName="Name0" presStyleCnt="0">
        <dgm:presLayoutVars>
          <dgm:chMax val="11"/>
          <dgm:chPref val="11"/>
          <dgm:dir/>
          <dgm:resizeHandles/>
        </dgm:presLayoutVars>
      </dgm:prSet>
      <dgm:spPr/>
    </dgm:pt>
    <dgm:pt modelId="{0A3FC8BB-2FC6-4A53-A2B1-E8F553043814}" type="pres">
      <dgm:prSet presAssocID="{6C42EEF2-2962-4CFF-A165-9BC98F4B632F}" presName="Accent1" presStyleCnt="0"/>
      <dgm:spPr/>
    </dgm:pt>
    <dgm:pt modelId="{D8E8BF63-9B61-4CD6-B706-9F1645775A9B}" type="pres">
      <dgm:prSet presAssocID="{6C42EEF2-2962-4CFF-A165-9BC98F4B632F}" presName="Accent" presStyleLbl="node1" presStyleIdx="0" presStyleCnt="2" custLinFactX="-18078" custLinFactNeighborX="-100000" custLinFactNeighborY="-3427"/>
      <dgm:spPr/>
    </dgm:pt>
    <dgm:pt modelId="{24BA0899-6432-489B-8ABD-FF8905BBC26E}" type="pres">
      <dgm:prSet presAssocID="{6C42EEF2-2962-4CFF-A165-9BC98F4B632F}" presName="ParentBackground1" presStyleCnt="0"/>
      <dgm:spPr/>
    </dgm:pt>
    <dgm:pt modelId="{1B7919EA-141E-4FA6-8113-FF3311D080FC}" type="pres">
      <dgm:prSet presAssocID="{6C42EEF2-2962-4CFF-A165-9BC98F4B632F}" presName="ParentBackground" presStyleLbl="node1" presStyleIdx="1" presStyleCnt="2" custLinFactX="-28186" custLinFactNeighborX="-100000" custLinFactNeighborY="-5595"/>
      <dgm:spPr/>
    </dgm:pt>
    <dgm:pt modelId="{E05991A8-BA19-4C88-8655-38A921548D28}" type="pres">
      <dgm:prSet presAssocID="{6C42EEF2-2962-4CFF-A165-9BC98F4B632F}" presName="Child1" presStyleLbl="revTx" presStyleIdx="0" presStyleCnt="1" custScaleX="213559" custScaleY="249840" custLinFactX="13164" custLinFactY="-73512" custLinFactNeighborX="100000" custLinFactNeighborY="-100000">
        <dgm:presLayoutVars>
          <dgm:chMax val="0"/>
          <dgm:chPref val="0"/>
          <dgm:bulletEnabled val="1"/>
        </dgm:presLayoutVars>
      </dgm:prSet>
      <dgm:spPr/>
    </dgm:pt>
    <dgm:pt modelId="{FD92478F-1431-4BCC-B6A7-DC658F72B7C0}" type="pres">
      <dgm:prSet presAssocID="{6C42EEF2-2962-4CFF-A165-9BC98F4B632F}" presName="Parent1" presStyleLbl="fgAcc0" presStyleIdx="0" presStyleCnt="0">
        <dgm:presLayoutVars>
          <dgm:chMax val="1"/>
          <dgm:chPref val="1"/>
          <dgm:bulletEnabled val="1"/>
        </dgm:presLayoutVars>
      </dgm:prSet>
      <dgm:spPr/>
    </dgm:pt>
  </dgm:ptLst>
  <dgm:cxnLst>
    <dgm:cxn modelId="{996A0A2B-701C-4E9B-9240-0FCC34EA3F84}" type="presOf" srcId="{94A6F757-F2B1-4ADA-BD02-F0D2DB500AF2}" destId="{E05991A8-BA19-4C88-8655-38A921548D28}" srcOrd="0" destOrd="2" presId="urn:microsoft.com/office/officeart/2018/layout/CircleProcess"/>
    <dgm:cxn modelId="{455C2332-690A-4988-A349-B3BB1EE5D1C6}" type="presOf" srcId="{BDB95216-4FD1-4FC8-9CD6-09558F5F5930}" destId="{82E58D4C-38B1-44B7-8195-C81F4CBB34A3}" srcOrd="0" destOrd="0" presId="urn:microsoft.com/office/officeart/2018/layout/CircleProcess"/>
    <dgm:cxn modelId="{2109A43D-A433-4870-BAAC-F0B0142E7CED}" srcId="{6C42EEF2-2962-4CFF-A165-9BC98F4B632F}" destId="{2BBAF67C-3029-46FF-B2A8-6673967E8B4B}" srcOrd="0" destOrd="0" parTransId="{5067477E-F546-4F6F-992F-6640A4F861C2}" sibTransId="{CFB28099-0D96-4158-BDC5-39B8907A6EB6}"/>
    <dgm:cxn modelId="{4369F35C-8AFF-4040-A3BE-42CAF98CC5D8}" type="presOf" srcId="{FB20052B-C74B-43B5-B7EE-092941603702}" destId="{E05991A8-BA19-4C88-8655-38A921548D28}" srcOrd="0" destOrd="1" presId="urn:microsoft.com/office/officeart/2018/layout/CircleProcess"/>
    <dgm:cxn modelId="{A3A30D48-83A7-41B9-AA21-359F62BC1A8C}" type="presOf" srcId="{6C42EEF2-2962-4CFF-A165-9BC98F4B632F}" destId="{FD92478F-1431-4BCC-B6A7-DC658F72B7C0}" srcOrd="1" destOrd="0" presId="urn:microsoft.com/office/officeart/2018/layout/CircleProcess"/>
    <dgm:cxn modelId="{DA39834D-2CAF-4673-A70A-D0BE8E4E68DD}" srcId="{6C42EEF2-2962-4CFF-A165-9BC98F4B632F}" destId="{94A6F757-F2B1-4ADA-BD02-F0D2DB500AF2}" srcOrd="2" destOrd="0" parTransId="{5A7A16FB-192E-4FA2-BDFA-9B039F157F3C}" sibTransId="{FF2D97CA-390B-46E5-B9B1-4FC3A7F08AEB}"/>
    <dgm:cxn modelId="{B931436E-84DD-475A-9D59-179F0D6266CA}" srcId="{6C42EEF2-2962-4CFF-A165-9BC98F4B632F}" destId="{FB20052B-C74B-43B5-B7EE-092941603702}" srcOrd="1" destOrd="0" parTransId="{A9742363-8CCE-4A74-9F30-72F7F4B61DE6}" sibTransId="{B42E5FA0-67A0-474A-AB6D-FD3B928DB5CD}"/>
    <dgm:cxn modelId="{9782D454-D309-478B-820F-9E688C122FAE}" type="presOf" srcId="{2BBAF67C-3029-46FF-B2A8-6673967E8B4B}" destId="{E05991A8-BA19-4C88-8655-38A921548D28}" srcOrd="0" destOrd="0" presId="urn:microsoft.com/office/officeart/2018/layout/CircleProcess"/>
    <dgm:cxn modelId="{ED20D280-2B88-4F81-B20A-3886A19067DA}" type="presOf" srcId="{6C42EEF2-2962-4CFF-A165-9BC98F4B632F}" destId="{1B7919EA-141E-4FA6-8113-FF3311D080FC}" srcOrd="0" destOrd="0" presId="urn:microsoft.com/office/officeart/2018/layout/CircleProcess"/>
    <dgm:cxn modelId="{23A708A8-50FD-47D5-BE5B-75B58B7250EE}" srcId="{6C42EEF2-2962-4CFF-A165-9BC98F4B632F}" destId="{779EB6FA-0E18-40A7-A30F-0CDA5F561ADF}" srcOrd="3" destOrd="0" parTransId="{79EC01DF-58BB-4D7A-81B7-46871AB78260}" sibTransId="{0F1B0AAA-C3E9-43D1-942D-48E09B94EC12}"/>
    <dgm:cxn modelId="{A92A66BD-87CA-4C3A-B0B6-64EF08A3C5F6}" srcId="{6C42EEF2-2962-4CFF-A165-9BC98F4B632F}" destId="{B36FF7F9-9F52-40A3-BF2F-59DEB902E070}" srcOrd="4" destOrd="0" parTransId="{9B838995-5CF2-40AB-B427-FB2AE8B90B52}" sibTransId="{BFF06DB9-B04E-4A8E-9C6A-3CBC8CE527BD}"/>
    <dgm:cxn modelId="{023210C8-B853-4403-B1D3-315ED1B845F1}" type="presOf" srcId="{779EB6FA-0E18-40A7-A30F-0CDA5F561ADF}" destId="{E05991A8-BA19-4C88-8655-38A921548D28}" srcOrd="0" destOrd="3" presId="urn:microsoft.com/office/officeart/2018/layout/CircleProcess"/>
    <dgm:cxn modelId="{DD9B13D0-CD83-4B54-BEBD-EE67B37A9F88}" type="presOf" srcId="{B36FF7F9-9F52-40A3-BF2F-59DEB902E070}" destId="{E05991A8-BA19-4C88-8655-38A921548D28}" srcOrd="0" destOrd="4" presId="urn:microsoft.com/office/officeart/2018/layout/CircleProcess"/>
    <dgm:cxn modelId="{76E176ED-261A-4B0A-B356-90365E7F7B59}" srcId="{BDB95216-4FD1-4FC8-9CD6-09558F5F5930}" destId="{6C42EEF2-2962-4CFF-A165-9BC98F4B632F}" srcOrd="0" destOrd="0" parTransId="{606837C1-E5DC-41C3-A1BD-0C54EBF7556A}" sibTransId="{E9624A7B-AD14-400D-902F-7156C916F8B0}"/>
    <dgm:cxn modelId="{242EB8F6-DBC3-4593-8A0A-AF826225AB17}" type="presParOf" srcId="{82E58D4C-38B1-44B7-8195-C81F4CBB34A3}" destId="{0A3FC8BB-2FC6-4A53-A2B1-E8F553043814}" srcOrd="0" destOrd="0" presId="urn:microsoft.com/office/officeart/2018/layout/CircleProcess"/>
    <dgm:cxn modelId="{41902A08-2953-4A45-A890-6165D38D30A4}" type="presParOf" srcId="{0A3FC8BB-2FC6-4A53-A2B1-E8F553043814}" destId="{D8E8BF63-9B61-4CD6-B706-9F1645775A9B}" srcOrd="0" destOrd="0" presId="urn:microsoft.com/office/officeart/2018/layout/CircleProcess"/>
    <dgm:cxn modelId="{0B30A640-0622-4165-BC66-64FCBB42F3DC}" type="presParOf" srcId="{82E58D4C-38B1-44B7-8195-C81F4CBB34A3}" destId="{24BA0899-6432-489B-8ABD-FF8905BBC26E}" srcOrd="1" destOrd="0" presId="urn:microsoft.com/office/officeart/2018/layout/CircleProcess"/>
    <dgm:cxn modelId="{A193C9CE-4EC6-4662-8C04-9ABDC3838ABE}" type="presParOf" srcId="{24BA0899-6432-489B-8ABD-FF8905BBC26E}" destId="{1B7919EA-141E-4FA6-8113-FF3311D080FC}" srcOrd="0" destOrd="0" presId="urn:microsoft.com/office/officeart/2018/layout/CircleProcess"/>
    <dgm:cxn modelId="{3C92B786-7D7D-4D4F-A7CC-DCF20F00CF1C}" type="presParOf" srcId="{82E58D4C-38B1-44B7-8195-C81F4CBB34A3}" destId="{E05991A8-BA19-4C88-8655-38A921548D28}" srcOrd="2" destOrd="0" presId="urn:microsoft.com/office/officeart/2018/layout/CircleProcess"/>
    <dgm:cxn modelId="{3F73268C-F341-484A-952F-66E6281AC557}" type="presParOf" srcId="{82E58D4C-38B1-44B7-8195-C81F4CBB34A3}" destId="{FD92478F-1431-4BCC-B6A7-DC658F72B7C0}" srcOrd="3"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CA0DE8-6C3F-4C26-A889-51A1B3148E60}"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354F4C99-F26B-4891-BB9C-60902EAB432D}">
      <dgm:prSet/>
      <dgm:spPr/>
      <dgm:t>
        <a:bodyPr/>
        <a:lstStyle/>
        <a:p>
          <a:r>
            <a:rPr lang="en-US" dirty="0"/>
            <a:t>Plan in</a:t>
          </a:r>
        </a:p>
      </dgm:t>
    </dgm:pt>
    <dgm:pt modelId="{DDEF61FF-D8A1-4BB4-875E-259764066F6E}" type="parTrans" cxnId="{B78D1808-9910-4228-B880-2DFF7ACDB456}">
      <dgm:prSet/>
      <dgm:spPr/>
      <dgm:t>
        <a:bodyPr/>
        <a:lstStyle/>
        <a:p>
          <a:endParaRPr lang="en-US"/>
        </a:p>
      </dgm:t>
    </dgm:pt>
    <dgm:pt modelId="{71B43197-3415-49AF-A918-87148615BAFA}" type="sibTrans" cxnId="{B78D1808-9910-4228-B880-2DFF7ACDB456}">
      <dgm:prSet/>
      <dgm:spPr/>
      <dgm:t>
        <a:bodyPr/>
        <a:lstStyle/>
        <a:p>
          <a:endParaRPr lang="en-US"/>
        </a:p>
      </dgm:t>
    </dgm:pt>
    <dgm:pt modelId="{7EECC245-7EBA-4185-8BC7-CB59F9D66482}">
      <dgm:prSet custT="1"/>
      <dgm:spPr/>
      <dgm:t>
        <a:bodyPr/>
        <a:lstStyle/>
        <a:p>
          <a:r>
            <a:rPr lang="en-US" sz="2400" dirty="0"/>
            <a:t>Plan in advance for potential wandering</a:t>
          </a:r>
          <a:r>
            <a:rPr lang="en-US" sz="1800" dirty="0"/>
            <a:t>:</a:t>
          </a:r>
        </a:p>
      </dgm:t>
    </dgm:pt>
    <dgm:pt modelId="{E18C5735-DFBA-43B1-B992-3D4A250DA7B2}" type="parTrans" cxnId="{FF34ECDF-465F-40DA-A3C3-382ECA729478}">
      <dgm:prSet/>
      <dgm:spPr/>
      <dgm:t>
        <a:bodyPr/>
        <a:lstStyle/>
        <a:p>
          <a:endParaRPr lang="en-US"/>
        </a:p>
      </dgm:t>
    </dgm:pt>
    <dgm:pt modelId="{3D501502-AEE1-4415-8A24-B816DEB59B61}" type="sibTrans" cxnId="{FF34ECDF-465F-40DA-A3C3-382ECA729478}">
      <dgm:prSet/>
      <dgm:spPr/>
      <dgm:t>
        <a:bodyPr/>
        <a:lstStyle/>
        <a:p>
          <a:endParaRPr lang="en-US"/>
        </a:p>
      </dgm:t>
    </dgm:pt>
    <dgm:pt modelId="{828ACF7C-B221-4DFA-81CF-462BA6F13CCD}">
      <dgm:prSet/>
      <dgm:spPr/>
      <dgm:t>
        <a:bodyPr/>
        <a:lstStyle/>
        <a:p>
          <a:r>
            <a:rPr lang="en-US"/>
            <a:t>Discuss</a:t>
          </a:r>
        </a:p>
      </dgm:t>
    </dgm:pt>
    <dgm:pt modelId="{584A4575-30B1-4575-BB45-BD9B30B84409}" type="parTrans" cxnId="{BBFD4EEE-F510-44A4-9038-FA741C2AFE70}">
      <dgm:prSet/>
      <dgm:spPr/>
      <dgm:t>
        <a:bodyPr/>
        <a:lstStyle/>
        <a:p>
          <a:endParaRPr lang="en-US"/>
        </a:p>
      </dgm:t>
    </dgm:pt>
    <dgm:pt modelId="{D8456F97-713E-48E1-BCDC-975FC009E1B2}" type="sibTrans" cxnId="{BBFD4EEE-F510-44A4-9038-FA741C2AFE70}">
      <dgm:prSet/>
      <dgm:spPr/>
      <dgm:t>
        <a:bodyPr/>
        <a:lstStyle/>
        <a:p>
          <a:endParaRPr lang="en-US"/>
        </a:p>
      </dgm:t>
    </dgm:pt>
    <dgm:pt modelId="{71B8E9AF-C67E-47AC-B723-1D45E1806B2A}">
      <dgm:prSet custT="1"/>
      <dgm:spPr/>
      <dgm:t>
        <a:bodyPr/>
        <a:lstStyle/>
        <a:p>
          <a:r>
            <a:rPr lang="en-US" sz="2400" dirty="0"/>
            <a:t>Discuss with the person’s team</a:t>
          </a:r>
        </a:p>
      </dgm:t>
    </dgm:pt>
    <dgm:pt modelId="{88C471D7-B133-4C68-A77A-F71E8DB152B8}" type="parTrans" cxnId="{EB636747-FA01-4390-A6C3-6B18ABA29830}">
      <dgm:prSet/>
      <dgm:spPr/>
      <dgm:t>
        <a:bodyPr/>
        <a:lstStyle/>
        <a:p>
          <a:endParaRPr lang="en-US"/>
        </a:p>
      </dgm:t>
    </dgm:pt>
    <dgm:pt modelId="{FD582A24-1DA4-44B2-9FD2-B9A82786EC1E}" type="sibTrans" cxnId="{EB636747-FA01-4390-A6C3-6B18ABA29830}">
      <dgm:prSet/>
      <dgm:spPr/>
      <dgm:t>
        <a:bodyPr/>
        <a:lstStyle/>
        <a:p>
          <a:endParaRPr lang="en-US"/>
        </a:p>
      </dgm:t>
    </dgm:pt>
    <dgm:pt modelId="{4FEE8071-1697-4CC1-8E80-A8C6299CF987}">
      <dgm:prSet/>
      <dgm:spPr/>
      <dgm:t>
        <a:bodyPr/>
        <a:lstStyle/>
        <a:p>
          <a:r>
            <a:rPr lang="en-US"/>
            <a:t>Provide</a:t>
          </a:r>
        </a:p>
      </dgm:t>
    </dgm:pt>
    <dgm:pt modelId="{46155735-25D0-4514-BE15-5E2BA3BE3B2F}" type="parTrans" cxnId="{5982F4FC-F49D-46FD-AC37-BECD6439EEFA}">
      <dgm:prSet/>
      <dgm:spPr/>
      <dgm:t>
        <a:bodyPr/>
        <a:lstStyle/>
        <a:p>
          <a:endParaRPr lang="en-US"/>
        </a:p>
      </dgm:t>
    </dgm:pt>
    <dgm:pt modelId="{9F6329D0-158C-4515-8A46-6272A3810C78}" type="sibTrans" cxnId="{5982F4FC-F49D-46FD-AC37-BECD6439EEFA}">
      <dgm:prSet/>
      <dgm:spPr/>
      <dgm:t>
        <a:bodyPr/>
        <a:lstStyle/>
        <a:p>
          <a:endParaRPr lang="en-US"/>
        </a:p>
      </dgm:t>
    </dgm:pt>
    <dgm:pt modelId="{7372E161-EC42-4338-B74A-109CF7A7D83E}">
      <dgm:prSet custT="1"/>
      <dgm:spPr/>
      <dgm:t>
        <a:bodyPr/>
        <a:lstStyle/>
        <a:p>
          <a:r>
            <a:rPr lang="en-US" sz="2400" dirty="0"/>
            <a:t>Provide a daily walk or  a walking routine within a series of rooms or a fenced yard</a:t>
          </a:r>
        </a:p>
      </dgm:t>
    </dgm:pt>
    <dgm:pt modelId="{CEB9D19A-71B3-48AA-8381-05748455FC3E}" type="parTrans" cxnId="{DC8F73A4-385F-451B-A0A1-67A4F1E6C384}">
      <dgm:prSet/>
      <dgm:spPr/>
      <dgm:t>
        <a:bodyPr/>
        <a:lstStyle/>
        <a:p>
          <a:endParaRPr lang="en-US"/>
        </a:p>
      </dgm:t>
    </dgm:pt>
    <dgm:pt modelId="{16906951-F7FD-4C7E-87B0-2C89D5A68549}" type="sibTrans" cxnId="{DC8F73A4-385F-451B-A0A1-67A4F1E6C384}">
      <dgm:prSet/>
      <dgm:spPr/>
      <dgm:t>
        <a:bodyPr/>
        <a:lstStyle/>
        <a:p>
          <a:endParaRPr lang="en-US"/>
        </a:p>
      </dgm:t>
    </dgm:pt>
    <dgm:pt modelId="{8ACA7673-4145-4C82-8DFA-B14801E4F7C7}">
      <dgm:prSet/>
      <dgm:spPr/>
      <dgm:t>
        <a:bodyPr/>
        <a:lstStyle/>
        <a:p>
          <a:r>
            <a:rPr lang="en-US"/>
            <a:t>Reduce</a:t>
          </a:r>
        </a:p>
      </dgm:t>
    </dgm:pt>
    <dgm:pt modelId="{954DF227-9400-4157-B997-C8AE84A05778}" type="parTrans" cxnId="{E68A5F30-89DA-4B15-AC8E-E4D0B77DFB8F}">
      <dgm:prSet/>
      <dgm:spPr/>
      <dgm:t>
        <a:bodyPr/>
        <a:lstStyle/>
        <a:p>
          <a:endParaRPr lang="en-US"/>
        </a:p>
      </dgm:t>
    </dgm:pt>
    <dgm:pt modelId="{CC19E393-DD4B-490E-8C1C-A0A6140E2FC8}" type="sibTrans" cxnId="{E68A5F30-89DA-4B15-AC8E-E4D0B77DFB8F}">
      <dgm:prSet/>
      <dgm:spPr/>
      <dgm:t>
        <a:bodyPr/>
        <a:lstStyle/>
        <a:p>
          <a:endParaRPr lang="en-US"/>
        </a:p>
      </dgm:t>
    </dgm:pt>
    <dgm:pt modelId="{6A5CD447-6517-418C-B9D9-93AEE5698E4B}">
      <dgm:prSet custT="1"/>
      <dgm:spPr/>
      <dgm:t>
        <a:bodyPr/>
        <a:lstStyle/>
        <a:p>
          <a:r>
            <a:rPr lang="en-US" sz="2400" dirty="0"/>
            <a:t>Reduce noise in the home to prevent the person from leaving to find quiet</a:t>
          </a:r>
        </a:p>
      </dgm:t>
    </dgm:pt>
    <dgm:pt modelId="{CE4669FC-7981-46B8-90CD-95BEF0B20488}" type="parTrans" cxnId="{08EC93D0-AED6-4918-8096-EB6724290BF9}">
      <dgm:prSet/>
      <dgm:spPr/>
      <dgm:t>
        <a:bodyPr/>
        <a:lstStyle/>
        <a:p>
          <a:endParaRPr lang="en-US"/>
        </a:p>
      </dgm:t>
    </dgm:pt>
    <dgm:pt modelId="{36F7C33B-22B0-4345-85E8-0EB3F6D99E7E}" type="sibTrans" cxnId="{08EC93D0-AED6-4918-8096-EB6724290BF9}">
      <dgm:prSet/>
      <dgm:spPr/>
      <dgm:t>
        <a:bodyPr/>
        <a:lstStyle/>
        <a:p>
          <a:endParaRPr lang="en-US"/>
        </a:p>
      </dgm:t>
    </dgm:pt>
    <dgm:pt modelId="{A1916B96-6EC1-497B-A0A0-E2562B6F03AD}">
      <dgm:prSet/>
      <dgm:spPr/>
      <dgm:t>
        <a:bodyPr/>
        <a:lstStyle/>
        <a:p>
          <a:r>
            <a:rPr lang="en-US"/>
            <a:t>Make</a:t>
          </a:r>
        </a:p>
      </dgm:t>
    </dgm:pt>
    <dgm:pt modelId="{B6D1AF99-3E19-450B-8354-CB3FDA75181F}" type="parTrans" cxnId="{2608A45C-D228-4C17-921B-19835560E3D4}">
      <dgm:prSet/>
      <dgm:spPr/>
      <dgm:t>
        <a:bodyPr/>
        <a:lstStyle/>
        <a:p>
          <a:endParaRPr lang="en-US"/>
        </a:p>
      </dgm:t>
    </dgm:pt>
    <dgm:pt modelId="{B990E291-EBD6-4B4B-85C2-23E0917F0426}" type="sibTrans" cxnId="{2608A45C-D228-4C17-921B-19835560E3D4}">
      <dgm:prSet/>
      <dgm:spPr/>
      <dgm:t>
        <a:bodyPr/>
        <a:lstStyle/>
        <a:p>
          <a:endParaRPr lang="en-US"/>
        </a:p>
      </dgm:t>
    </dgm:pt>
    <dgm:pt modelId="{62029C6C-EF5C-41DD-9A37-6A673DE3B9EC}">
      <dgm:prSet custT="1"/>
      <dgm:spPr/>
      <dgm:t>
        <a:bodyPr/>
        <a:lstStyle/>
        <a:p>
          <a:r>
            <a:rPr lang="en-US" sz="2400" dirty="0"/>
            <a:t>Make sure people have their ID on them</a:t>
          </a:r>
        </a:p>
      </dgm:t>
    </dgm:pt>
    <dgm:pt modelId="{9D8B8D3C-0ED9-48E3-B5CA-C828BD090CE6}" type="parTrans" cxnId="{08452DED-776D-4998-A2BF-9F364194DAC6}">
      <dgm:prSet/>
      <dgm:spPr/>
      <dgm:t>
        <a:bodyPr/>
        <a:lstStyle/>
        <a:p>
          <a:endParaRPr lang="en-US"/>
        </a:p>
      </dgm:t>
    </dgm:pt>
    <dgm:pt modelId="{C9972BA6-139B-4640-A0C4-FCC1E44E131B}" type="sibTrans" cxnId="{08452DED-776D-4998-A2BF-9F364194DAC6}">
      <dgm:prSet/>
      <dgm:spPr/>
      <dgm:t>
        <a:bodyPr/>
        <a:lstStyle/>
        <a:p>
          <a:endParaRPr lang="en-US"/>
        </a:p>
      </dgm:t>
    </dgm:pt>
    <dgm:pt modelId="{0DA7AE68-E3B4-432A-952C-B0645CFCD054}">
      <dgm:prSet/>
      <dgm:spPr/>
      <dgm:t>
        <a:bodyPr/>
        <a:lstStyle/>
        <a:p>
          <a:r>
            <a:rPr lang="en-US" dirty="0"/>
            <a:t>Keep</a:t>
          </a:r>
        </a:p>
      </dgm:t>
    </dgm:pt>
    <dgm:pt modelId="{0C99FC63-3E20-459D-B2F9-6315B2ACA30E}" type="parTrans" cxnId="{E6072403-95FC-4FF9-9925-39A4026C089E}">
      <dgm:prSet/>
      <dgm:spPr/>
      <dgm:t>
        <a:bodyPr/>
        <a:lstStyle/>
        <a:p>
          <a:endParaRPr lang="en-US"/>
        </a:p>
      </dgm:t>
    </dgm:pt>
    <dgm:pt modelId="{CD81EC00-5027-410F-8658-6598B8113C94}" type="sibTrans" cxnId="{E6072403-95FC-4FF9-9925-39A4026C089E}">
      <dgm:prSet/>
      <dgm:spPr/>
      <dgm:t>
        <a:bodyPr/>
        <a:lstStyle/>
        <a:p>
          <a:endParaRPr lang="en-US"/>
        </a:p>
      </dgm:t>
    </dgm:pt>
    <dgm:pt modelId="{AA585BF6-E34E-4C6F-96E6-E0837F08E3EF}">
      <dgm:prSet custT="1"/>
      <dgm:spPr/>
      <dgm:t>
        <a:bodyPr/>
        <a:lstStyle/>
        <a:p>
          <a:r>
            <a:rPr lang="en-US" sz="2400" dirty="0"/>
            <a:t>Keep an updated photo in case they get lost</a:t>
          </a:r>
        </a:p>
      </dgm:t>
    </dgm:pt>
    <dgm:pt modelId="{3CAE6B10-F087-4A22-9843-2BAFC7AEAF9F}" type="parTrans" cxnId="{2F0C6FAE-F7BB-45D5-AD1A-F5918943CE43}">
      <dgm:prSet/>
      <dgm:spPr/>
      <dgm:t>
        <a:bodyPr/>
        <a:lstStyle/>
        <a:p>
          <a:endParaRPr lang="en-US"/>
        </a:p>
      </dgm:t>
    </dgm:pt>
    <dgm:pt modelId="{40628BCC-7F6A-49A5-AB6B-92F744D0AB02}" type="sibTrans" cxnId="{2F0C6FAE-F7BB-45D5-AD1A-F5918943CE43}">
      <dgm:prSet/>
      <dgm:spPr/>
      <dgm:t>
        <a:bodyPr/>
        <a:lstStyle/>
        <a:p>
          <a:endParaRPr lang="en-US"/>
        </a:p>
      </dgm:t>
    </dgm:pt>
    <dgm:pt modelId="{76D262DE-E6B1-49EC-8878-AD17D53D6533}" type="pres">
      <dgm:prSet presAssocID="{3DCA0DE8-6C3F-4C26-A889-51A1B3148E60}" presName="Name0" presStyleCnt="0">
        <dgm:presLayoutVars>
          <dgm:dir/>
          <dgm:animLvl val="lvl"/>
          <dgm:resizeHandles val="exact"/>
        </dgm:presLayoutVars>
      </dgm:prSet>
      <dgm:spPr/>
    </dgm:pt>
    <dgm:pt modelId="{7A9B61F4-406D-4ECC-B53B-BBD179922187}" type="pres">
      <dgm:prSet presAssocID="{354F4C99-F26B-4891-BB9C-60902EAB432D}" presName="linNode" presStyleCnt="0"/>
      <dgm:spPr/>
    </dgm:pt>
    <dgm:pt modelId="{EAB4E1D1-B708-48F0-8E60-3DA580943D78}" type="pres">
      <dgm:prSet presAssocID="{354F4C99-F26B-4891-BB9C-60902EAB432D}" presName="parentText" presStyleLbl="node1" presStyleIdx="0" presStyleCnt="6">
        <dgm:presLayoutVars>
          <dgm:chMax val="1"/>
          <dgm:bulletEnabled val="1"/>
        </dgm:presLayoutVars>
      </dgm:prSet>
      <dgm:spPr/>
    </dgm:pt>
    <dgm:pt modelId="{959297C1-2B03-42AC-8233-72B1C7DF6405}" type="pres">
      <dgm:prSet presAssocID="{354F4C99-F26B-4891-BB9C-60902EAB432D}" presName="descendantText" presStyleLbl="alignAccFollowNode1" presStyleIdx="0" presStyleCnt="6">
        <dgm:presLayoutVars>
          <dgm:bulletEnabled val="1"/>
        </dgm:presLayoutVars>
      </dgm:prSet>
      <dgm:spPr/>
    </dgm:pt>
    <dgm:pt modelId="{701B10BA-BC07-46C6-BAD6-6F66F65F3454}" type="pres">
      <dgm:prSet presAssocID="{71B43197-3415-49AF-A918-87148615BAFA}" presName="sp" presStyleCnt="0"/>
      <dgm:spPr/>
    </dgm:pt>
    <dgm:pt modelId="{653B1A7E-1AC4-469D-A763-19F056C2AE1C}" type="pres">
      <dgm:prSet presAssocID="{828ACF7C-B221-4DFA-81CF-462BA6F13CCD}" presName="linNode" presStyleCnt="0"/>
      <dgm:spPr/>
    </dgm:pt>
    <dgm:pt modelId="{9F54DDA4-EBB3-45D6-A062-ABCC0C2E019A}" type="pres">
      <dgm:prSet presAssocID="{828ACF7C-B221-4DFA-81CF-462BA6F13CCD}" presName="parentText" presStyleLbl="node1" presStyleIdx="1" presStyleCnt="6">
        <dgm:presLayoutVars>
          <dgm:chMax val="1"/>
          <dgm:bulletEnabled val="1"/>
        </dgm:presLayoutVars>
      </dgm:prSet>
      <dgm:spPr/>
    </dgm:pt>
    <dgm:pt modelId="{3B4C0D0B-34CD-46A4-A594-AEFAA3FC5682}" type="pres">
      <dgm:prSet presAssocID="{828ACF7C-B221-4DFA-81CF-462BA6F13CCD}" presName="descendantText" presStyleLbl="alignAccFollowNode1" presStyleIdx="1" presStyleCnt="6">
        <dgm:presLayoutVars>
          <dgm:bulletEnabled val="1"/>
        </dgm:presLayoutVars>
      </dgm:prSet>
      <dgm:spPr/>
    </dgm:pt>
    <dgm:pt modelId="{73B1F2E6-C0A7-40B2-A932-FF2E74CD1BC5}" type="pres">
      <dgm:prSet presAssocID="{D8456F97-713E-48E1-BCDC-975FC009E1B2}" presName="sp" presStyleCnt="0"/>
      <dgm:spPr/>
    </dgm:pt>
    <dgm:pt modelId="{6D1244B5-C018-4269-999A-E7178E0BB949}" type="pres">
      <dgm:prSet presAssocID="{4FEE8071-1697-4CC1-8E80-A8C6299CF987}" presName="linNode" presStyleCnt="0"/>
      <dgm:spPr/>
    </dgm:pt>
    <dgm:pt modelId="{A7FC2900-D4E9-4E20-B044-CF18B01FFFE8}" type="pres">
      <dgm:prSet presAssocID="{4FEE8071-1697-4CC1-8E80-A8C6299CF987}" presName="parentText" presStyleLbl="node1" presStyleIdx="2" presStyleCnt="6">
        <dgm:presLayoutVars>
          <dgm:chMax val="1"/>
          <dgm:bulletEnabled val="1"/>
        </dgm:presLayoutVars>
      </dgm:prSet>
      <dgm:spPr/>
    </dgm:pt>
    <dgm:pt modelId="{9C68CD54-AF44-4988-A19F-68A2D8D6F976}" type="pres">
      <dgm:prSet presAssocID="{4FEE8071-1697-4CC1-8E80-A8C6299CF987}" presName="descendantText" presStyleLbl="alignAccFollowNode1" presStyleIdx="2" presStyleCnt="6">
        <dgm:presLayoutVars>
          <dgm:bulletEnabled val="1"/>
        </dgm:presLayoutVars>
      </dgm:prSet>
      <dgm:spPr/>
    </dgm:pt>
    <dgm:pt modelId="{463D3C26-8807-4E35-92F8-6E4DBAA69582}" type="pres">
      <dgm:prSet presAssocID="{9F6329D0-158C-4515-8A46-6272A3810C78}" presName="sp" presStyleCnt="0"/>
      <dgm:spPr/>
    </dgm:pt>
    <dgm:pt modelId="{BA4D73E4-1842-4185-B469-1A6B4A609B30}" type="pres">
      <dgm:prSet presAssocID="{8ACA7673-4145-4C82-8DFA-B14801E4F7C7}" presName="linNode" presStyleCnt="0"/>
      <dgm:spPr/>
    </dgm:pt>
    <dgm:pt modelId="{3010BBFE-EF24-42FE-8DBE-FE839C0A85CC}" type="pres">
      <dgm:prSet presAssocID="{8ACA7673-4145-4C82-8DFA-B14801E4F7C7}" presName="parentText" presStyleLbl="node1" presStyleIdx="3" presStyleCnt="6">
        <dgm:presLayoutVars>
          <dgm:chMax val="1"/>
          <dgm:bulletEnabled val="1"/>
        </dgm:presLayoutVars>
      </dgm:prSet>
      <dgm:spPr/>
    </dgm:pt>
    <dgm:pt modelId="{B06B2629-5413-4A16-87D5-0D6ED004CB12}" type="pres">
      <dgm:prSet presAssocID="{8ACA7673-4145-4C82-8DFA-B14801E4F7C7}" presName="descendantText" presStyleLbl="alignAccFollowNode1" presStyleIdx="3" presStyleCnt="6">
        <dgm:presLayoutVars>
          <dgm:bulletEnabled val="1"/>
        </dgm:presLayoutVars>
      </dgm:prSet>
      <dgm:spPr/>
    </dgm:pt>
    <dgm:pt modelId="{3E61E76F-DDDB-4A0A-9DBE-F6BE37DBEB0B}" type="pres">
      <dgm:prSet presAssocID="{CC19E393-DD4B-490E-8C1C-A0A6140E2FC8}" presName="sp" presStyleCnt="0"/>
      <dgm:spPr/>
    </dgm:pt>
    <dgm:pt modelId="{832D79C2-D27D-4B0F-AF09-6E3EBB86E9DA}" type="pres">
      <dgm:prSet presAssocID="{A1916B96-6EC1-497B-A0A0-E2562B6F03AD}" presName="linNode" presStyleCnt="0"/>
      <dgm:spPr/>
    </dgm:pt>
    <dgm:pt modelId="{38A73614-E8EC-46B4-9345-6409B7FC3745}" type="pres">
      <dgm:prSet presAssocID="{A1916B96-6EC1-497B-A0A0-E2562B6F03AD}" presName="parentText" presStyleLbl="node1" presStyleIdx="4" presStyleCnt="6">
        <dgm:presLayoutVars>
          <dgm:chMax val="1"/>
          <dgm:bulletEnabled val="1"/>
        </dgm:presLayoutVars>
      </dgm:prSet>
      <dgm:spPr/>
    </dgm:pt>
    <dgm:pt modelId="{0D9BA79E-893E-4C0D-8E56-4905E5DB1A5E}" type="pres">
      <dgm:prSet presAssocID="{A1916B96-6EC1-497B-A0A0-E2562B6F03AD}" presName="descendantText" presStyleLbl="alignAccFollowNode1" presStyleIdx="4" presStyleCnt="6">
        <dgm:presLayoutVars>
          <dgm:bulletEnabled val="1"/>
        </dgm:presLayoutVars>
      </dgm:prSet>
      <dgm:spPr/>
    </dgm:pt>
    <dgm:pt modelId="{511351A8-5C85-4A28-82FA-803B3C17A4F8}" type="pres">
      <dgm:prSet presAssocID="{B990E291-EBD6-4B4B-85C2-23E0917F0426}" presName="sp" presStyleCnt="0"/>
      <dgm:spPr/>
    </dgm:pt>
    <dgm:pt modelId="{9CCEF35F-FA07-4523-BD60-FB7D421A9CAD}" type="pres">
      <dgm:prSet presAssocID="{0DA7AE68-E3B4-432A-952C-B0645CFCD054}" presName="linNode" presStyleCnt="0"/>
      <dgm:spPr/>
    </dgm:pt>
    <dgm:pt modelId="{E9658F70-0684-4D20-9480-13AB219545AE}" type="pres">
      <dgm:prSet presAssocID="{0DA7AE68-E3B4-432A-952C-B0645CFCD054}" presName="parentText" presStyleLbl="node1" presStyleIdx="5" presStyleCnt="6" custLinFactNeighborX="-323" custLinFactNeighborY="-975">
        <dgm:presLayoutVars>
          <dgm:chMax val="1"/>
          <dgm:bulletEnabled val="1"/>
        </dgm:presLayoutVars>
      </dgm:prSet>
      <dgm:spPr/>
    </dgm:pt>
    <dgm:pt modelId="{436CF273-2C51-4C7B-B06F-D178A44CD441}" type="pres">
      <dgm:prSet presAssocID="{0DA7AE68-E3B4-432A-952C-B0645CFCD054}" presName="descendantText" presStyleLbl="alignAccFollowNode1" presStyleIdx="5" presStyleCnt="6" custLinFactNeighborX="7665" custLinFactNeighborY="4357">
        <dgm:presLayoutVars>
          <dgm:bulletEnabled val="1"/>
        </dgm:presLayoutVars>
      </dgm:prSet>
      <dgm:spPr/>
    </dgm:pt>
  </dgm:ptLst>
  <dgm:cxnLst>
    <dgm:cxn modelId="{E6072403-95FC-4FF9-9925-39A4026C089E}" srcId="{3DCA0DE8-6C3F-4C26-A889-51A1B3148E60}" destId="{0DA7AE68-E3B4-432A-952C-B0645CFCD054}" srcOrd="5" destOrd="0" parTransId="{0C99FC63-3E20-459D-B2F9-6315B2ACA30E}" sibTransId="{CD81EC00-5027-410F-8658-6598B8113C94}"/>
    <dgm:cxn modelId="{B78D1808-9910-4228-B880-2DFF7ACDB456}" srcId="{3DCA0DE8-6C3F-4C26-A889-51A1B3148E60}" destId="{354F4C99-F26B-4891-BB9C-60902EAB432D}" srcOrd="0" destOrd="0" parTransId="{DDEF61FF-D8A1-4BB4-875E-259764066F6E}" sibTransId="{71B43197-3415-49AF-A918-87148615BAFA}"/>
    <dgm:cxn modelId="{9C78511B-B08C-40D1-B182-18527C8D7567}" type="presOf" srcId="{62029C6C-EF5C-41DD-9A37-6A673DE3B9EC}" destId="{0D9BA79E-893E-4C0D-8E56-4905E5DB1A5E}" srcOrd="0" destOrd="0" presId="urn:microsoft.com/office/officeart/2005/8/layout/vList5"/>
    <dgm:cxn modelId="{E68A5F30-89DA-4B15-AC8E-E4D0B77DFB8F}" srcId="{3DCA0DE8-6C3F-4C26-A889-51A1B3148E60}" destId="{8ACA7673-4145-4C82-8DFA-B14801E4F7C7}" srcOrd="3" destOrd="0" parTransId="{954DF227-9400-4157-B997-C8AE84A05778}" sibTransId="{CC19E393-DD4B-490E-8C1C-A0A6140E2FC8}"/>
    <dgm:cxn modelId="{09541A3E-A1F0-42F7-905C-BA60ED1635ED}" type="presOf" srcId="{3DCA0DE8-6C3F-4C26-A889-51A1B3148E60}" destId="{76D262DE-E6B1-49EC-8878-AD17D53D6533}" srcOrd="0" destOrd="0" presId="urn:microsoft.com/office/officeart/2005/8/layout/vList5"/>
    <dgm:cxn modelId="{2608A45C-D228-4C17-921B-19835560E3D4}" srcId="{3DCA0DE8-6C3F-4C26-A889-51A1B3148E60}" destId="{A1916B96-6EC1-497B-A0A0-E2562B6F03AD}" srcOrd="4" destOrd="0" parTransId="{B6D1AF99-3E19-450B-8354-CB3FDA75181F}" sibTransId="{B990E291-EBD6-4B4B-85C2-23E0917F0426}"/>
    <dgm:cxn modelId="{EB636747-FA01-4390-A6C3-6B18ABA29830}" srcId="{828ACF7C-B221-4DFA-81CF-462BA6F13CCD}" destId="{71B8E9AF-C67E-47AC-B723-1D45E1806B2A}" srcOrd="0" destOrd="0" parTransId="{88C471D7-B133-4C68-A77A-F71E8DB152B8}" sibTransId="{FD582A24-1DA4-44B2-9FD2-B9A82786EC1E}"/>
    <dgm:cxn modelId="{4D875654-C2CF-4DC2-8EE5-C70B30D63DB9}" type="presOf" srcId="{8ACA7673-4145-4C82-8DFA-B14801E4F7C7}" destId="{3010BBFE-EF24-42FE-8DBE-FE839C0A85CC}" srcOrd="0" destOrd="0" presId="urn:microsoft.com/office/officeart/2005/8/layout/vList5"/>
    <dgm:cxn modelId="{7F8A6F84-6512-44A9-B01C-1000227EC0BB}" type="presOf" srcId="{A1916B96-6EC1-497B-A0A0-E2562B6F03AD}" destId="{38A73614-E8EC-46B4-9345-6409B7FC3745}" srcOrd="0" destOrd="0" presId="urn:microsoft.com/office/officeart/2005/8/layout/vList5"/>
    <dgm:cxn modelId="{4DBB269B-7281-4EB5-89F1-F2F41871F2FB}" type="presOf" srcId="{4FEE8071-1697-4CC1-8E80-A8C6299CF987}" destId="{A7FC2900-D4E9-4E20-B044-CF18B01FFFE8}" srcOrd="0" destOrd="0" presId="urn:microsoft.com/office/officeart/2005/8/layout/vList5"/>
    <dgm:cxn modelId="{DC8F73A4-385F-451B-A0A1-67A4F1E6C384}" srcId="{4FEE8071-1697-4CC1-8E80-A8C6299CF987}" destId="{7372E161-EC42-4338-B74A-109CF7A7D83E}" srcOrd="0" destOrd="0" parTransId="{CEB9D19A-71B3-48AA-8381-05748455FC3E}" sibTransId="{16906951-F7FD-4C7E-87B0-2C89D5A68549}"/>
    <dgm:cxn modelId="{67DDABA4-9585-4173-864A-E4EAE068756E}" type="presOf" srcId="{AA585BF6-E34E-4C6F-96E6-E0837F08E3EF}" destId="{436CF273-2C51-4C7B-B06F-D178A44CD441}" srcOrd="0" destOrd="0" presId="urn:microsoft.com/office/officeart/2005/8/layout/vList5"/>
    <dgm:cxn modelId="{B278A4AB-C6C6-422D-AE63-961DB72A0C4E}" type="presOf" srcId="{6A5CD447-6517-418C-B9D9-93AEE5698E4B}" destId="{B06B2629-5413-4A16-87D5-0D6ED004CB12}" srcOrd="0" destOrd="0" presId="urn:microsoft.com/office/officeart/2005/8/layout/vList5"/>
    <dgm:cxn modelId="{2F0C6FAE-F7BB-45D5-AD1A-F5918943CE43}" srcId="{0DA7AE68-E3B4-432A-952C-B0645CFCD054}" destId="{AA585BF6-E34E-4C6F-96E6-E0837F08E3EF}" srcOrd="0" destOrd="0" parTransId="{3CAE6B10-F087-4A22-9843-2BAFC7AEAF9F}" sibTransId="{40628BCC-7F6A-49A5-AB6B-92F744D0AB02}"/>
    <dgm:cxn modelId="{6E2613CF-E75F-436F-ACD0-4B767CB46E13}" type="presOf" srcId="{7EECC245-7EBA-4185-8BC7-CB59F9D66482}" destId="{959297C1-2B03-42AC-8233-72B1C7DF6405}" srcOrd="0" destOrd="0" presId="urn:microsoft.com/office/officeart/2005/8/layout/vList5"/>
    <dgm:cxn modelId="{08EC93D0-AED6-4918-8096-EB6724290BF9}" srcId="{8ACA7673-4145-4C82-8DFA-B14801E4F7C7}" destId="{6A5CD447-6517-418C-B9D9-93AEE5698E4B}" srcOrd="0" destOrd="0" parTransId="{CE4669FC-7981-46B8-90CD-95BEF0B20488}" sibTransId="{36F7C33B-22B0-4345-85E8-0EB3F6D99E7E}"/>
    <dgm:cxn modelId="{4AC591D4-D8F8-4556-A5EA-2B658EE89512}" type="presOf" srcId="{71B8E9AF-C67E-47AC-B723-1D45E1806B2A}" destId="{3B4C0D0B-34CD-46A4-A594-AEFAA3FC5682}" srcOrd="0" destOrd="0" presId="urn:microsoft.com/office/officeart/2005/8/layout/vList5"/>
    <dgm:cxn modelId="{CC5262DB-2EBB-4C13-A3DA-708F32F79B44}" type="presOf" srcId="{0DA7AE68-E3B4-432A-952C-B0645CFCD054}" destId="{E9658F70-0684-4D20-9480-13AB219545AE}" srcOrd="0" destOrd="0" presId="urn:microsoft.com/office/officeart/2005/8/layout/vList5"/>
    <dgm:cxn modelId="{FF34ECDF-465F-40DA-A3C3-382ECA729478}" srcId="{354F4C99-F26B-4891-BB9C-60902EAB432D}" destId="{7EECC245-7EBA-4185-8BC7-CB59F9D66482}" srcOrd="0" destOrd="0" parTransId="{E18C5735-DFBA-43B1-B992-3D4A250DA7B2}" sibTransId="{3D501502-AEE1-4415-8A24-B816DEB59B61}"/>
    <dgm:cxn modelId="{1139C1E0-2143-437E-AA89-41BE40E0C7B3}" type="presOf" srcId="{828ACF7C-B221-4DFA-81CF-462BA6F13CCD}" destId="{9F54DDA4-EBB3-45D6-A062-ABCC0C2E019A}" srcOrd="0" destOrd="0" presId="urn:microsoft.com/office/officeart/2005/8/layout/vList5"/>
    <dgm:cxn modelId="{A06988E2-03F7-42B5-8055-6B78BBB3E673}" type="presOf" srcId="{7372E161-EC42-4338-B74A-109CF7A7D83E}" destId="{9C68CD54-AF44-4988-A19F-68A2D8D6F976}" srcOrd="0" destOrd="0" presId="urn:microsoft.com/office/officeart/2005/8/layout/vList5"/>
    <dgm:cxn modelId="{08452DED-776D-4998-A2BF-9F364194DAC6}" srcId="{A1916B96-6EC1-497B-A0A0-E2562B6F03AD}" destId="{62029C6C-EF5C-41DD-9A37-6A673DE3B9EC}" srcOrd="0" destOrd="0" parTransId="{9D8B8D3C-0ED9-48E3-B5CA-C828BD090CE6}" sibTransId="{C9972BA6-139B-4640-A0C4-FCC1E44E131B}"/>
    <dgm:cxn modelId="{007155ED-A0E6-4855-B6B8-597286A9E42D}" type="presOf" srcId="{354F4C99-F26B-4891-BB9C-60902EAB432D}" destId="{EAB4E1D1-B708-48F0-8E60-3DA580943D78}" srcOrd="0" destOrd="0" presId="urn:microsoft.com/office/officeart/2005/8/layout/vList5"/>
    <dgm:cxn modelId="{BBFD4EEE-F510-44A4-9038-FA741C2AFE70}" srcId="{3DCA0DE8-6C3F-4C26-A889-51A1B3148E60}" destId="{828ACF7C-B221-4DFA-81CF-462BA6F13CCD}" srcOrd="1" destOrd="0" parTransId="{584A4575-30B1-4575-BB45-BD9B30B84409}" sibTransId="{D8456F97-713E-48E1-BCDC-975FC009E1B2}"/>
    <dgm:cxn modelId="{5982F4FC-F49D-46FD-AC37-BECD6439EEFA}" srcId="{3DCA0DE8-6C3F-4C26-A889-51A1B3148E60}" destId="{4FEE8071-1697-4CC1-8E80-A8C6299CF987}" srcOrd="2" destOrd="0" parTransId="{46155735-25D0-4514-BE15-5E2BA3BE3B2F}" sibTransId="{9F6329D0-158C-4515-8A46-6272A3810C78}"/>
    <dgm:cxn modelId="{2267A45C-55A2-4ECE-B270-BA76822654FB}" type="presParOf" srcId="{76D262DE-E6B1-49EC-8878-AD17D53D6533}" destId="{7A9B61F4-406D-4ECC-B53B-BBD179922187}" srcOrd="0" destOrd="0" presId="urn:microsoft.com/office/officeart/2005/8/layout/vList5"/>
    <dgm:cxn modelId="{5FF07431-93FA-4C44-B1ED-57F9FD7D955C}" type="presParOf" srcId="{7A9B61F4-406D-4ECC-B53B-BBD179922187}" destId="{EAB4E1D1-B708-48F0-8E60-3DA580943D78}" srcOrd="0" destOrd="0" presId="urn:microsoft.com/office/officeart/2005/8/layout/vList5"/>
    <dgm:cxn modelId="{14CAF5F7-25E6-4CB9-B5EE-1FB6795C85EE}" type="presParOf" srcId="{7A9B61F4-406D-4ECC-B53B-BBD179922187}" destId="{959297C1-2B03-42AC-8233-72B1C7DF6405}" srcOrd="1" destOrd="0" presId="urn:microsoft.com/office/officeart/2005/8/layout/vList5"/>
    <dgm:cxn modelId="{E96A4B10-5671-4082-8923-94840F3B6172}" type="presParOf" srcId="{76D262DE-E6B1-49EC-8878-AD17D53D6533}" destId="{701B10BA-BC07-46C6-BAD6-6F66F65F3454}" srcOrd="1" destOrd="0" presId="urn:microsoft.com/office/officeart/2005/8/layout/vList5"/>
    <dgm:cxn modelId="{37C136EE-0193-481F-8247-7F5B28CD7C46}" type="presParOf" srcId="{76D262DE-E6B1-49EC-8878-AD17D53D6533}" destId="{653B1A7E-1AC4-469D-A763-19F056C2AE1C}" srcOrd="2" destOrd="0" presId="urn:microsoft.com/office/officeart/2005/8/layout/vList5"/>
    <dgm:cxn modelId="{EE806352-3175-4864-A681-BF7045690769}" type="presParOf" srcId="{653B1A7E-1AC4-469D-A763-19F056C2AE1C}" destId="{9F54DDA4-EBB3-45D6-A062-ABCC0C2E019A}" srcOrd="0" destOrd="0" presId="urn:microsoft.com/office/officeart/2005/8/layout/vList5"/>
    <dgm:cxn modelId="{89F61A26-541F-46FC-B6C4-6F8D89DB083E}" type="presParOf" srcId="{653B1A7E-1AC4-469D-A763-19F056C2AE1C}" destId="{3B4C0D0B-34CD-46A4-A594-AEFAA3FC5682}" srcOrd="1" destOrd="0" presId="urn:microsoft.com/office/officeart/2005/8/layout/vList5"/>
    <dgm:cxn modelId="{D102BB9D-B444-4754-97AB-1BD668151F4D}" type="presParOf" srcId="{76D262DE-E6B1-49EC-8878-AD17D53D6533}" destId="{73B1F2E6-C0A7-40B2-A932-FF2E74CD1BC5}" srcOrd="3" destOrd="0" presId="urn:microsoft.com/office/officeart/2005/8/layout/vList5"/>
    <dgm:cxn modelId="{A2851B9C-FDEA-4B3D-8C92-E927F951D716}" type="presParOf" srcId="{76D262DE-E6B1-49EC-8878-AD17D53D6533}" destId="{6D1244B5-C018-4269-999A-E7178E0BB949}" srcOrd="4" destOrd="0" presId="urn:microsoft.com/office/officeart/2005/8/layout/vList5"/>
    <dgm:cxn modelId="{01D42AD9-0D3E-44A5-9197-05086EE5B52C}" type="presParOf" srcId="{6D1244B5-C018-4269-999A-E7178E0BB949}" destId="{A7FC2900-D4E9-4E20-B044-CF18B01FFFE8}" srcOrd="0" destOrd="0" presId="urn:microsoft.com/office/officeart/2005/8/layout/vList5"/>
    <dgm:cxn modelId="{56A0954C-8D5F-47E3-8AFF-8391021C8DEC}" type="presParOf" srcId="{6D1244B5-C018-4269-999A-E7178E0BB949}" destId="{9C68CD54-AF44-4988-A19F-68A2D8D6F976}" srcOrd="1" destOrd="0" presId="urn:microsoft.com/office/officeart/2005/8/layout/vList5"/>
    <dgm:cxn modelId="{6644C9B1-4AD4-4394-B546-28498CB4BE55}" type="presParOf" srcId="{76D262DE-E6B1-49EC-8878-AD17D53D6533}" destId="{463D3C26-8807-4E35-92F8-6E4DBAA69582}" srcOrd="5" destOrd="0" presId="urn:microsoft.com/office/officeart/2005/8/layout/vList5"/>
    <dgm:cxn modelId="{6A5436EC-2777-4273-AC13-A6650A04C2DF}" type="presParOf" srcId="{76D262DE-E6B1-49EC-8878-AD17D53D6533}" destId="{BA4D73E4-1842-4185-B469-1A6B4A609B30}" srcOrd="6" destOrd="0" presId="urn:microsoft.com/office/officeart/2005/8/layout/vList5"/>
    <dgm:cxn modelId="{E93EE10D-D352-4121-95D5-2C78C9A7500F}" type="presParOf" srcId="{BA4D73E4-1842-4185-B469-1A6B4A609B30}" destId="{3010BBFE-EF24-42FE-8DBE-FE839C0A85CC}" srcOrd="0" destOrd="0" presId="urn:microsoft.com/office/officeart/2005/8/layout/vList5"/>
    <dgm:cxn modelId="{1F1FB078-6FFD-437F-8F9B-45DE41E5C6F0}" type="presParOf" srcId="{BA4D73E4-1842-4185-B469-1A6B4A609B30}" destId="{B06B2629-5413-4A16-87D5-0D6ED004CB12}" srcOrd="1" destOrd="0" presId="urn:microsoft.com/office/officeart/2005/8/layout/vList5"/>
    <dgm:cxn modelId="{7C28AF0E-F94B-4CF0-BAE7-479A8BF27676}" type="presParOf" srcId="{76D262DE-E6B1-49EC-8878-AD17D53D6533}" destId="{3E61E76F-DDDB-4A0A-9DBE-F6BE37DBEB0B}" srcOrd="7" destOrd="0" presId="urn:microsoft.com/office/officeart/2005/8/layout/vList5"/>
    <dgm:cxn modelId="{8D782C10-1EDE-4CB8-BC31-120D41E3A276}" type="presParOf" srcId="{76D262DE-E6B1-49EC-8878-AD17D53D6533}" destId="{832D79C2-D27D-4B0F-AF09-6E3EBB86E9DA}" srcOrd="8" destOrd="0" presId="urn:microsoft.com/office/officeart/2005/8/layout/vList5"/>
    <dgm:cxn modelId="{C22C74FC-41FC-4EA4-B3BF-B44FD311CA2F}" type="presParOf" srcId="{832D79C2-D27D-4B0F-AF09-6E3EBB86E9DA}" destId="{38A73614-E8EC-46B4-9345-6409B7FC3745}" srcOrd="0" destOrd="0" presId="urn:microsoft.com/office/officeart/2005/8/layout/vList5"/>
    <dgm:cxn modelId="{ABC6305C-1E5E-47FD-B69E-92C52BFE8081}" type="presParOf" srcId="{832D79C2-D27D-4B0F-AF09-6E3EBB86E9DA}" destId="{0D9BA79E-893E-4C0D-8E56-4905E5DB1A5E}" srcOrd="1" destOrd="0" presId="urn:microsoft.com/office/officeart/2005/8/layout/vList5"/>
    <dgm:cxn modelId="{460D0DED-61DC-4088-9C99-104754A810F8}" type="presParOf" srcId="{76D262DE-E6B1-49EC-8878-AD17D53D6533}" destId="{511351A8-5C85-4A28-82FA-803B3C17A4F8}" srcOrd="9" destOrd="0" presId="urn:microsoft.com/office/officeart/2005/8/layout/vList5"/>
    <dgm:cxn modelId="{7841DFB9-0F4B-4E27-81B8-7CCD3EE8C7FB}" type="presParOf" srcId="{76D262DE-E6B1-49EC-8878-AD17D53D6533}" destId="{9CCEF35F-FA07-4523-BD60-FB7D421A9CAD}" srcOrd="10" destOrd="0" presId="urn:microsoft.com/office/officeart/2005/8/layout/vList5"/>
    <dgm:cxn modelId="{E84E372C-0A44-4D2D-AC4C-2563D9768E0A}" type="presParOf" srcId="{9CCEF35F-FA07-4523-BD60-FB7D421A9CAD}" destId="{E9658F70-0684-4D20-9480-13AB219545AE}" srcOrd="0" destOrd="0" presId="urn:microsoft.com/office/officeart/2005/8/layout/vList5"/>
    <dgm:cxn modelId="{A7FBFC84-A48F-431B-9898-CCF3CFACDD8D}" type="presParOf" srcId="{9CCEF35F-FA07-4523-BD60-FB7D421A9CAD}" destId="{436CF273-2C51-4C7B-B06F-D178A44CD4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E7EC-1C34-49A1-9F8B-CDC4D8A491E6}">
      <dsp:nvSpPr>
        <dsp:cNvPr id="0" name=""/>
        <dsp:cNvSpPr/>
      </dsp:nvSpPr>
      <dsp:spPr>
        <a:xfrm>
          <a:off x="3091" y="87978"/>
          <a:ext cx="2452910" cy="1471746"/>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Health</a:t>
          </a:r>
        </a:p>
      </dsp:txBody>
      <dsp:txXfrm>
        <a:off x="3091" y="87978"/>
        <a:ext cx="2452910" cy="1471746"/>
      </dsp:txXfrm>
    </dsp:sp>
    <dsp:sp modelId="{8A4A428A-64B8-46AA-A3BA-FDD8D6AC9199}">
      <dsp:nvSpPr>
        <dsp:cNvPr id="0" name=""/>
        <dsp:cNvSpPr/>
      </dsp:nvSpPr>
      <dsp:spPr>
        <a:xfrm>
          <a:off x="2701293" y="87978"/>
          <a:ext cx="2452910" cy="1471746"/>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Alzheimer’s</a:t>
          </a:r>
        </a:p>
      </dsp:txBody>
      <dsp:txXfrm>
        <a:off x="2701293" y="87978"/>
        <a:ext cx="2452910" cy="1471746"/>
      </dsp:txXfrm>
    </dsp:sp>
    <dsp:sp modelId="{FDE522F8-2F4C-44E1-8186-50142ED9D25E}">
      <dsp:nvSpPr>
        <dsp:cNvPr id="0" name=""/>
        <dsp:cNvSpPr/>
      </dsp:nvSpPr>
      <dsp:spPr>
        <a:xfrm>
          <a:off x="5399495" y="87978"/>
          <a:ext cx="2452910" cy="1471746"/>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Aging and Down Syndrome</a:t>
          </a:r>
        </a:p>
      </dsp:txBody>
      <dsp:txXfrm>
        <a:off x="5399495" y="87978"/>
        <a:ext cx="2452910" cy="1471746"/>
      </dsp:txXfrm>
    </dsp:sp>
    <dsp:sp modelId="{D458B785-678C-4AFE-A350-8CE7544C305E}">
      <dsp:nvSpPr>
        <dsp:cNvPr id="0" name=""/>
        <dsp:cNvSpPr/>
      </dsp:nvSpPr>
      <dsp:spPr>
        <a:xfrm>
          <a:off x="8097697" y="87978"/>
          <a:ext cx="2452910" cy="1471746"/>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Trauma</a:t>
          </a:r>
        </a:p>
      </dsp:txBody>
      <dsp:txXfrm>
        <a:off x="8097697" y="87978"/>
        <a:ext cx="2452910" cy="1471746"/>
      </dsp:txXfrm>
    </dsp:sp>
    <dsp:sp modelId="{2899E6BA-A1E3-46B5-8FFC-C84416B80044}">
      <dsp:nvSpPr>
        <dsp:cNvPr id="0" name=""/>
        <dsp:cNvSpPr/>
      </dsp:nvSpPr>
      <dsp:spPr>
        <a:xfrm>
          <a:off x="1352192" y="1805016"/>
          <a:ext cx="2452910" cy="1471746"/>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ANE</a:t>
          </a:r>
        </a:p>
      </dsp:txBody>
      <dsp:txXfrm>
        <a:off x="1352192" y="1805016"/>
        <a:ext cx="2452910" cy="1471746"/>
      </dsp:txXfrm>
    </dsp:sp>
    <dsp:sp modelId="{94DAE199-F0A5-4FDE-9BED-E2D91F962661}">
      <dsp:nvSpPr>
        <dsp:cNvPr id="0" name=""/>
        <dsp:cNvSpPr/>
      </dsp:nvSpPr>
      <dsp:spPr>
        <a:xfrm>
          <a:off x="4050394" y="1805016"/>
          <a:ext cx="2452910" cy="1471746"/>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Grief</a:t>
          </a:r>
        </a:p>
      </dsp:txBody>
      <dsp:txXfrm>
        <a:off x="4050394" y="1805016"/>
        <a:ext cx="2452910" cy="1471746"/>
      </dsp:txXfrm>
    </dsp:sp>
    <dsp:sp modelId="{C473E425-C11B-417C-BC7B-92905987B329}">
      <dsp:nvSpPr>
        <dsp:cNvPr id="0" name=""/>
        <dsp:cNvSpPr/>
      </dsp:nvSpPr>
      <dsp:spPr>
        <a:xfrm>
          <a:off x="6748596" y="1805016"/>
          <a:ext cx="2452910" cy="1471746"/>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Retirement</a:t>
          </a:r>
        </a:p>
      </dsp:txBody>
      <dsp:txXfrm>
        <a:off x="6748596" y="1805016"/>
        <a:ext cx="2452910" cy="14717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758C6-7FA8-4B6C-A6DB-7E4F30972F92}">
      <dsp:nvSpPr>
        <dsp:cNvPr id="0" name=""/>
        <dsp:cNvSpPr/>
      </dsp:nvSpPr>
      <dsp:spPr>
        <a:xfrm>
          <a:off x="0" y="74954"/>
          <a:ext cx="5728344" cy="233766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When Alzheimer's is suspected, is </a:t>
          </a:r>
          <a:r>
            <a:rPr lang="en-US" sz="2700" kern="1200" dirty="0" err="1"/>
            <a:t>is</a:t>
          </a:r>
          <a:r>
            <a:rPr lang="en-US" sz="2700" kern="1200" dirty="0"/>
            <a:t> important to have a </a:t>
          </a:r>
          <a:r>
            <a:rPr lang="en-US" sz="2700" b="1" u="sng" kern="1200" dirty="0"/>
            <a:t>baseline</a:t>
          </a:r>
          <a:r>
            <a:rPr lang="en-US" sz="2700" kern="1200" dirty="0"/>
            <a:t> (starting point) so it can be used for comparison when changes start to appear.</a:t>
          </a:r>
        </a:p>
      </dsp:txBody>
      <dsp:txXfrm>
        <a:off x="114115" y="189069"/>
        <a:ext cx="5500114" cy="2109430"/>
      </dsp:txXfrm>
    </dsp:sp>
    <dsp:sp modelId="{F4314ED2-16BD-4B8A-8B45-A3957619D40F}">
      <dsp:nvSpPr>
        <dsp:cNvPr id="0" name=""/>
        <dsp:cNvSpPr/>
      </dsp:nvSpPr>
      <dsp:spPr>
        <a:xfrm>
          <a:off x="0" y="2490375"/>
          <a:ext cx="5728344" cy="2337660"/>
        </a:xfrm>
        <a:prstGeom prst="roundRect">
          <a:avLst/>
        </a:prstGeom>
        <a:blipFill rotWithShape="1">
          <a:blip xmlns:r="http://schemas.openxmlformats.org/officeDocument/2006/relationships" r:embed="rId1">
            <a:duotone>
              <a:schemeClr val="accent2">
                <a:hueOff val="1959662"/>
                <a:satOff val="13726"/>
                <a:lumOff val="0"/>
                <a:alphaOff val="0"/>
                <a:tint val="98000"/>
                <a:lumMod val="102000"/>
              </a:schemeClr>
              <a:schemeClr val="accent2">
                <a:hueOff val="1959662"/>
                <a:satOff val="13726"/>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Experts recommend a person with Down syndrome have a </a:t>
          </a:r>
          <a:r>
            <a:rPr lang="en-US" sz="2700" b="0" kern="1200" dirty="0"/>
            <a:t>Baseline assessment at </a:t>
          </a:r>
          <a:r>
            <a:rPr lang="en-US" sz="2700" b="1" u="sng" kern="1200" dirty="0"/>
            <a:t>age 35</a:t>
          </a:r>
          <a:endParaRPr lang="en-US" sz="2700" u="sng" kern="1200" dirty="0"/>
        </a:p>
      </dsp:txBody>
      <dsp:txXfrm>
        <a:off x="114115" y="2604490"/>
        <a:ext cx="5500114" cy="21094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529BD-8602-4FF1-852B-0EFA0F006E00}">
      <dsp:nvSpPr>
        <dsp:cNvPr id="0" name=""/>
        <dsp:cNvSpPr/>
      </dsp:nvSpPr>
      <dsp:spPr>
        <a:xfrm>
          <a:off x="0" y="681957"/>
          <a:ext cx="7815943" cy="129285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Medical issues common to those with Down Syndrome:</a:t>
          </a:r>
        </a:p>
      </dsp:txBody>
      <dsp:txXfrm>
        <a:off x="63112" y="745069"/>
        <a:ext cx="7689719" cy="1166626"/>
      </dsp:txXfrm>
    </dsp:sp>
    <dsp:sp modelId="{A8C832FA-EBA5-438C-96C7-F3CE95B186DE}">
      <dsp:nvSpPr>
        <dsp:cNvPr id="0" name=""/>
        <dsp:cNvSpPr/>
      </dsp:nvSpPr>
      <dsp:spPr>
        <a:xfrm>
          <a:off x="0" y="2274786"/>
          <a:ext cx="7815943" cy="329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5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chemeClr val="bg1">
                  <a:lumMod val="85000"/>
                  <a:lumOff val="15000"/>
                </a:schemeClr>
              </a:solidFill>
            </a:rPr>
            <a:t>Early cataracts</a:t>
          </a:r>
        </a:p>
        <a:p>
          <a:pPr marL="285750" lvl="1" indent="-285750" algn="l" defTabSz="1244600">
            <a:lnSpc>
              <a:spcPct val="90000"/>
            </a:lnSpc>
            <a:spcBef>
              <a:spcPct val="0"/>
            </a:spcBef>
            <a:spcAft>
              <a:spcPct val="20000"/>
            </a:spcAft>
            <a:buChar char="•"/>
          </a:pPr>
          <a:r>
            <a:rPr lang="en-US" sz="2800" kern="1200" dirty="0">
              <a:solidFill>
                <a:schemeClr val="bg1">
                  <a:lumMod val="85000"/>
                  <a:lumOff val="15000"/>
                </a:schemeClr>
              </a:solidFill>
            </a:rPr>
            <a:t>Hearing loss- wax build up in the ear canal can impair hearing</a:t>
          </a:r>
        </a:p>
        <a:p>
          <a:pPr marL="285750" lvl="1" indent="-285750" algn="l" defTabSz="1244600">
            <a:lnSpc>
              <a:spcPct val="90000"/>
            </a:lnSpc>
            <a:spcBef>
              <a:spcPct val="0"/>
            </a:spcBef>
            <a:spcAft>
              <a:spcPct val="20000"/>
            </a:spcAft>
            <a:buChar char="•"/>
          </a:pPr>
          <a:r>
            <a:rPr lang="en-US" sz="2800" kern="1200" dirty="0">
              <a:solidFill>
                <a:schemeClr val="bg1">
                  <a:lumMod val="85000"/>
                  <a:lumOff val="15000"/>
                </a:schemeClr>
              </a:solidFill>
            </a:rPr>
            <a:t>Hypothyroidism </a:t>
          </a:r>
        </a:p>
        <a:p>
          <a:pPr marL="285750" lvl="1" indent="-285750" algn="l" defTabSz="1244600">
            <a:lnSpc>
              <a:spcPct val="90000"/>
            </a:lnSpc>
            <a:spcBef>
              <a:spcPct val="0"/>
            </a:spcBef>
            <a:spcAft>
              <a:spcPct val="20000"/>
            </a:spcAft>
            <a:buChar char="•"/>
          </a:pPr>
          <a:r>
            <a:rPr lang="en-US" sz="2800" kern="1200" dirty="0">
              <a:solidFill>
                <a:schemeClr val="bg1">
                  <a:lumMod val="85000"/>
                  <a:lumOff val="15000"/>
                </a:schemeClr>
              </a:solidFill>
            </a:rPr>
            <a:t>Sleep apnea    </a:t>
          </a:r>
        </a:p>
        <a:p>
          <a:pPr marL="285750" lvl="1" indent="-285750" algn="l" defTabSz="1244600">
            <a:lnSpc>
              <a:spcPct val="90000"/>
            </a:lnSpc>
            <a:spcBef>
              <a:spcPct val="0"/>
            </a:spcBef>
            <a:spcAft>
              <a:spcPct val="20000"/>
            </a:spcAft>
            <a:buChar char="•"/>
          </a:pPr>
          <a:r>
            <a:rPr lang="en-US" sz="2800" kern="1200" dirty="0">
              <a:solidFill>
                <a:schemeClr val="bg1">
                  <a:lumMod val="85000"/>
                  <a:lumOff val="15000"/>
                </a:schemeClr>
              </a:solidFill>
            </a:rPr>
            <a:t>Osteoarthritis and Osteoporosis</a:t>
          </a:r>
        </a:p>
        <a:p>
          <a:pPr marL="285750" lvl="1" indent="-285750" algn="l" defTabSz="1244600">
            <a:lnSpc>
              <a:spcPct val="90000"/>
            </a:lnSpc>
            <a:spcBef>
              <a:spcPct val="0"/>
            </a:spcBef>
            <a:spcAft>
              <a:spcPct val="20000"/>
            </a:spcAft>
            <a:buChar char="•"/>
          </a:pPr>
          <a:r>
            <a:rPr lang="en-US" sz="2800" kern="1200" dirty="0">
              <a:solidFill>
                <a:schemeClr val="bg1">
                  <a:lumMod val="85000"/>
                  <a:lumOff val="15000"/>
                </a:schemeClr>
              </a:solidFill>
            </a:rPr>
            <a:t>Celiac disease</a:t>
          </a:r>
        </a:p>
      </dsp:txBody>
      <dsp:txXfrm>
        <a:off x="0" y="2274786"/>
        <a:ext cx="7815943" cy="32964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553C-D33C-4360-9C49-3E56F6C2C9B7}">
      <dsp:nvSpPr>
        <dsp:cNvPr id="0" name=""/>
        <dsp:cNvSpPr/>
      </dsp:nvSpPr>
      <dsp:spPr>
        <a:xfrm>
          <a:off x="1288"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22D59A8D-BA40-4073-BEAE-B4C4695E9E8A}">
      <dsp:nvSpPr>
        <dsp:cNvPr id="0" name=""/>
        <dsp:cNvSpPr/>
      </dsp:nvSpPr>
      <dsp:spPr>
        <a:xfrm>
          <a:off x="503722"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u="sng" kern="1200" dirty="0"/>
            <a:t>Trauma</a:t>
          </a:r>
          <a:r>
            <a:rPr lang="en-US" sz="3000" kern="1200" dirty="0"/>
            <a:t> is a deeply distressing or disturbing experience, or a series of negative experiences. </a:t>
          </a:r>
        </a:p>
      </dsp:txBody>
      <dsp:txXfrm>
        <a:off x="587823" y="569421"/>
        <a:ext cx="4353708" cy="2703210"/>
      </dsp:txXfrm>
    </dsp:sp>
    <dsp:sp modelId="{B64EB3A2-5A3B-40A9-B078-A0A58126D97E}">
      <dsp:nvSpPr>
        <dsp:cNvPr id="0" name=""/>
        <dsp:cNvSpPr/>
      </dsp:nvSpPr>
      <dsp:spPr>
        <a:xfrm>
          <a:off x="5528067"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AE107026-4AA2-437D-8C6F-CCC5CA51F05B}">
      <dsp:nvSpPr>
        <dsp:cNvPr id="0" name=""/>
        <dsp:cNvSpPr/>
      </dsp:nvSpPr>
      <dsp:spPr>
        <a:xfrm>
          <a:off x="6030501"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Traumatic stress induces intense and long-lasting </a:t>
          </a:r>
          <a:r>
            <a:rPr lang="en-US" sz="3000" b="1" u="sng" kern="1200" dirty="0"/>
            <a:t>physical </a:t>
          </a:r>
          <a:r>
            <a:rPr lang="en-US" sz="3000" kern="1200" dirty="0"/>
            <a:t>and </a:t>
          </a:r>
          <a:r>
            <a:rPr lang="en-US" sz="3000" b="1" u="sng" kern="1200" dirty="0"/>
            <a:t>emotional</a:t>
          </a:r>
          <a:r>
            <a:rPr lang="en-US" sz="3000" kern="1200" dirty="0"/>
            <a:t> responses.</a:t>
          </a:r>
        </a:p>
      </dsp:txBody>
      <dsp:txXfrm>
        <a:off x="6114602" y="569421"/>
        <a:ext cx="4353708" cy="27032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83FD2-FF9A-4CBE-86EA-00D6DC2FDE35}">
      <dsp:nvSpPr>
        <dsp:cNvPr id="0" name=""/>
        <dsp:cNvSpPr/>
      </dsp:nvSpPr>
      <dsp:spPr>
        <a:xfrm>
          <a:off x="0" y="439094"/>
          <a:ext cx="5728344" cy="1216800"/>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Abuse</a:t>
          </a:r>
          <a:endParaRPr lang="en-US" sz="4000" kern="1200" dirty="0"/>
        </a:p>
      </dsp:txBody>
      <dsp:txXfrm>
        <a:off x="59399" y="498493"/>
        <a:ext cx="5609546" cy="1098002"/>
      </dsp:txXfrm>
    </dsp:sp>
    <dsp:sp modelId="{CDF5EDFD-4186-4BE3-BF85-19444FC57D15}">
      <dsp:nvSpPr>
        <dsp:cNvPr id="0" name=""/>
        <dsp:cNvSpPr/>
      </dsp:nvSpPr>
      <dsp:spPr>
        <a:xfrm>
          <a:off x="0" y="1843095"/>
          <a:ext cx="5728344" cy="1216800"/>
        </a:xfrm>
        <a:prstGeom prst="roundRect">
          <a:avLst/>
        </a:prstGeom>
        <a:blipFill rotWithShape="1">
          <a:blip xmlns:r="http://schemas.openxmlformats.org/officeDocument/2006/relationships" r:embed="rId1">
            <a:duotone>
              <a:schemeClr val="accent5">
                <a:hueOff val="351505"/>
                <a:satOff val="-3982"/>
                <a:lumOff val="1961"/>
                <a:alphaOff val="0"/>
                <a:tint val="98000"/>
                <a:lumMod val="102000"/>
              </a:schemeClr>
              <a:schemeClr val="accent5">
                <a:hueOff val="351505"/>
                <a:satOff val="-3982"/>
                <a:lumOff val="196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Neglect</a:t>
          </a:r>
          <a:endParaRPr lang="en-US" sz="4400" kern="1200" dirty="0"/>
        </a:p>
      </dsp:txBody>
      <dsp:txXfrm>
        <a:off x="59399" y="1902494"/>
        <a:ext cx="5609546" cy="1098002"/>
      </dsp:txXfrm>
    </dsp:sp>
    <dsp:sp modelId="{183B6BC8-4B1A-42E5-91F2-12741E4EC1AA}">
      <dsp:nvSpPr>
        <dsp:cNvPr id="0" name=""/>
        <dsp:cNvSpPr/>
      </dsp:nvSpPr>
      <dsp:spPr>
        <a:xfrm>
          <a:off x="0" y="3292021"/>
          <a:ext cx="5728344" cy="1216800"/>
        </a:xfrm>
        <a:prstGeom prst="roundRect">
          <a:avLst/>
        </a:prstGeom>
        <a:blipFill rotWithShape="1">
          <a:blip xmlns:r="http://schemas.openxmlformats.org/officeDocument/2006/relationships" r:embed="rId1">
            <a:duotone>
              <a:schemeClr val="accent5">
                <a:hueOff val="703009"/>
                <a:satOff val="-7963"/>
                <a:lumOff val="3921"/>
                <a:alphaOff val="0"/>
                <a:tint val="98000"/>
                <a:lumMod val="102000"/>
              </a:schemeClr>
              <a:schemeClr val="accent5">
                <a:hueOff val="703009"/>
                <a:satOff val="-7963"/>
                <a:lumOff val="392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exploitation</a:t>
          </a:r>
          <a:endParaRPr lang="en-US" sz="4400" kern="1200" dirty="0"/>
        </a:p>
      </dsp:txBody>
      <dsp:txXfrm>
        <a:off x="59399" y="3351420"/>
        <a:ext cx="5609546"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3BE2-8E01-4160-9EAB-6DE2D3498BE2}">
      <dsp:nvSpPr>
        <dsp:cNvPr id="0" name=""/>
        <dsp:cNvSpPr/>
      </dsp:nvSpPr>
      <dsp:spPr>
        <a:xfrm>
          <a:off x="1203781" y="723"/>
          <a:ext cx="2545667" cy="15274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Physical</a:t>
          </a:r>
        </a:p>
      </dsp:txBody>
      <dsp:txXfrm>
        <a:off x="1203781" y="723"/>
        <a:ext cx="2545667" cy="1527400"/>
      </dsp:txXfrm>
    </dsp:sp>
    <dsp:sp modelId="{A1A602C7-284B-4347-BE88-76BE2C3697FE}">
      <dsp:nvSpPr>
        <dsp:cNvPr id="0" name=""/>
        <dsp:cNvSpPr/>
      </dsp:nvSpPr>
      <dsp:spPr>
        <a:xfrm>
          <a:off x="4004016" y="723"/>
          <a:ext cx="2545667" cy="1527400"/>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Sexual</a:t>
          </a:r>
        </a:p>
      </dsp:txBody>
      <dsp:txXfrm>
        <a:off x="4004016" y="723"/>
        <a:ext cx="2545667" cy="1527400"/>
      </dsp:txXfrm>
    </dsp:sp>
    <dsp:sp modelId="{77FA9EE5-5202-4F32-AB81-12FC257A88C3}">
      <dsp:nvSpPr>
        <dsp:cNvPr id="0" name=""/>
        <dsp:cNvSpPr/>
      </dsp:nvSpPr>
      <dsp:spPr>
        <a:xfrm>
          <a:off x="6804250" y="723"/>
          <a:ext cx="2545667" cy="1527400"/>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Emotional</a:t>
          </a:r>
          <a:r>
            <a:rPr lang="en-US" sz="2500" kern="1200" dirty="0"/>
            <a:t> or Psychological</a:t>
          </a:r>
        </a:p>
      </dsp:txBody>
      <dsp:txXfrm>
        <a:off x="6804250" y="723"/>
        <a:ext cx="2545667" cy="1527400"/>
      </dsp:txXfrm>
    </dsp:sp>
    <dsp:sp modelId="{9BB152D7-5F44-4E30-B50B-291A756EBD52}">
      <dsp:nvSpPr>
        <dsp:cNvPr id="0" name=""/>
        <dsp:cNvSpPr/>
      </dsp:nvSpPr>
      <dsp:spPr>
        <a:xfrm>
          <a:off x="1203781" y="1782691"/>
          <a:ext cx="2545667" cy="1527400"/>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Neglect</a:t>
          </a:r>
        </a:p>
      </dsp:txBody>
      <dsp:txXfrm>
        <a:off x="1203781" y="1782691"/>
        <a:ext cx="2545667" cy="1527400"/>
      </dsp:txXfrm>
    </dsp:sp>
    <dsp:sp modelId="{BC6C47EE-1356-4265-9781-28F11EDAB4AD}">
      <dsp:nvSpPr>
        <dsp:cNvPr id="0" name=""/>
        <dsp:cNvSpPr/>
      </dsp:nvSpPr>
      <dsp:spPr>
        <a:xfrm>
          <a:off x="4004016" y="1782691"/>
          <a:ext cx="2545667" cy="1527400"/>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Abandonment</a:t>
          </a:r>
        </a:p>
      </dsp:txBody>
      <dsp:txXfrm>
        <a:off x="4004016" y="1782691"/>
        <a:ext cx="2545667" cy="1527400"/>
      </dsp:txXfrm>
    </dsp:sp>
    <dsp:sp modelId="{3A32C937-BD4B-41F4-9A21-7B854AFD2F78}">
      <dsp:nvSpPr>
        <dsp:cNvPr id="0" name=""/>
        <dsp:cNvSpPr/>
      </dsp:nvSpPr>
      <dsp:spPr>
        <a:xfrm>
          <a:off x="6804250" y="1782691"/>
          <a:ext cx="2545667" cy="15274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Financial</a:t>
          </a:r>
        </a:p>
      </dsp:txBody>
      <dsp:txXfrm>
        <a:off x="6804250" y="1782691"/>
        <a:ext cx="2545667" cy="1527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69B2E-AEB7-4A77-9E7E-37A3A7FAB666}">
      <dsp:nvSpPr>
        <dsp:cNvPr id="0" name=""/>
        <dsp:cNvSpPr/>
      </dsp:nvSpPr>
      <dsp:spPr>
        <a:xfrm>
          <a:off x="41040" y="957859"/>
          <a:ext cx="1037508" cy="10375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6C687-159E-4E73-B1B0-2D51DFA1F2FC}">
      <dsp:nvSpPr>
        <dsp:cNvPr id="0" name=""/>
        <dsp:cNvSpPr/>
      </dsp:nvSpPr>
      <dsp:spPr>
        <a:xfrm>
          <a:off x="258917" y="1175736"/>
          <a:ext cx="601755" cy="6017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897F99-C50D-49C6-A59D-F199E9DCFDEF}">
      <dsp:nvSpPr>
        <dsp:cNvPr id="0" name=""/>
        <dsp:cNvSpPr/>
      </dsp:nvSpPr>
      <dsp:spPr>
        <a:xfrm>
          <a:off x="1300872" y="957859"/>
          <a:ext cx="2445556" cy="103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1" u="sng" kern="1200" dirty="0"/>
            <a:t>Basic</a:t>
          </a:r>
          <a:r>
            <a:rPr lang="en-US" sz="2200" kern="1200" dirty="0"/>
            <a:t> daily living activities or shelter </a:t>
          </a:r>
        </a:p>
      </dsp:txBody>
      <dsp:txXfrm>
        <a:off x="1300872" y="957859"/>
        <a:ext cx="2445556" cy="1037508"/>
      </dsp:txXfrm>
    </dsp:sp>
    <dsp:sp modelId="{45BEE71F-4CA8-442F-A9A4-FF21014B3E37}">
      <dsp:nvSpPr>
        <dsp:cNvPr id="0" name=""/>
        <dsp:cNvSpPr/>
      </dsp:nvSpPr>
      <dsp:spPr>
        <a:xfrm>
          <a:off x="4172548" y="957859"/>
          <a:ext cx="1037508" cy="103750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F55F8-A9D4-4B4D-A740-07C3FACDF592}">
      <dsp:nvSpPr>
        <dsp:cNvPr id="0" name=""/>
        <dsp:cNvSpPr/>
      </dsp:nvSpPr>
      <dsp:spPr>
        <a:xfrm>
          <a:off x="4390425" y="1175736"/>
          <a:ext cx="601755" cy="6017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F4AB5D-5244-4B76-A59C-B492EDE0D6F9}">
      <dsp:nvSpPr>
        <dsp:cNvPr id="0" name=""/>
        <dsp:cNvSpPr/>
      </dsp:nvSpPr>
      <dsp:spPr>
        <a:xfrm>
          <a:off x="5432380" y="957859"/>
          <a:ext cx="2445556" cy="103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Clothing </a:t>
          </a:r>
        </a:p>
      </dsp:txBody>
      <dsp:txXfrm>
        <a:off x="5432380" y="957859"/>
        <a:ext cx="2445556" cy="1037508"/>
      </dsp:txXfrm>
    </dsp:sp>
    <dsp:sp modelId="{7473D432-25AA-4DFE-BBFD-75363EEB4CD8}">
      <dsp:nvSpPr>
        <dsp:cNvPr id="0" name=""/>
        <dsp:cNvSpPr/>
      </dsp:nvSpPr>
      <dsp:spPr>
        <a:xfrm>
          <a:off x="8304056" y="957859"/>
          <a:ext cx="1037508" cy="103750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CC871-6AD6-4CBB-BD5C-5365375551D9}">
      <dsp:nvSpPr>
        <dsp:cNvPr id="0" name=""/>
        <dsp:cNvSpPr/>
      </dsp:nvSpPr>
      <dsp:spPr>
        <a:xfrm>
          <a:off x="8521933" y="1175736"/>
          <a:ext cx="601755" cy="6017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C5DF9A-E139-40A2-A122-E41E499FE2E0}">
      <dsp:nvSpPr>
        <dsp:cNvPr id="0" name=""/>
        <dsp:cNvSpPr/>
      </dsp:nvSpPr>
      <dsp:spPr>
        <a:xfrm>
          <a:off x="9563888" y="957859"/>
          <a:ext cx="2445556" cy="103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 </a:t>
          </a:r>
          <a:r>
            <a:rPr lang="en-US" sz="2200" b="1" u="sng" kern="1200" dirty="0"/>
            <a:t>Hygiene </a:t>
          </a:r>
          <a:r>
            <a:rPr lang="en-US" sz="2200" kern="1200" dirty="0"/>
            <a:t>upkeep </a:t>
          </a:r>
        </a:p>
      </dsp:txBody>
      <dsp:txXfrm>
        <a:off x="9563888" y="957859"/>
        <a:ext cx="2445556" cy="1037508"/>
      </dsp:txXfrm>
    </dsp:sp>
    <dsp:sp modelId="{3D29DB7B-DB95-4BDF-8EA8-9F2418F60D49}">
      <dsp:nvSpPr>
        <dsp:cNvPr id="0" name=""/>
        <dsp:cNvSpPr/>
      </dsp:nvSpPr>
      <dsp:spPr>
        <a:xfrm>
          <a:off x="41040" y="2812748"/>
          <a:ext cx="1037508" cy="103750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4BF80-0404-4572-A117-9FCCA3EA1DAA}">
      <dsp:nvSpPr>
        <dsp:cNvPr id="0" name=""/>
        <dsp:cNvSpPr/>
      </dsp:nvSpPr>
      <dsp:spPr>
        <a:xfrm>
          <a:off x="258917" y="3030625"/>
          <a:ext cx="601755" cy="6017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0437AE-424F-46AB-B789-1C71939F59EC}">
      <dsp:nvSpPr>
        <dsp:cNvPr id="0" name=""/>
        <dsp:cNvSpPr/>
      </dsp:nvSpPr>
      <dsp:spPr>
        <a:xfrm>
          <a:off x="1300872" y="2812748"/>
          <a:ext cx="2445556" cy="103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Medical care </a:t>
          </a:r>
        </a:p>
      </dsp:txBody>
      <dsp:txXfrm>
        <a:off x="1300872" y="2812748"/>
        <a:ext cx="2445556" cy="1037508"/>
      </dsp:txXfrm>
    </dsp:sp>
    <dsp:sp modelId="{A87D01F5-8EC5-4BBB-AB07-5A29376C1555}">
      <dsp:nvSpPr>
        <dsp:cNvPr id="0" name=""/>
        <dsp:cNvSpPr/>
      </dsp:nvSpPr>
      <dsp:spPr>
        <a:xfrm>
          <a:off x="4172548" y="2812748"/>
          <a:ext cx="1037508" cy="103750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4B36E-137B-47CD-97F1-40EB6EC19312}">
      <dsp:nvSpPr>
        <dsp:cNvPr id="0" name=""/>
        <dsp:cNvSpPr/>
      </dsp:nvSpPr>
      <dsp:spPr>
        <a:xfrm>
          <a:off x="4390425" y="3030625"/>
          <a:ext cx="601755" cy="6017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B7D3CC-3D80-4111-BAEA-1F56D4590185}">
      <dsp:nvSpPr>
        <dsp:cNvPr id="0" name=""/>
        <dsp:cNvSpPr/>
      </dsp:nvSpPr>
      <dsp:spPr>
        <a:xfrm>
          <a:off x="5432380" y="2812748"/>
          <a:ext cx="2445556" cy="103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Nutrition and </a:t>
          </a:r>
          <a:r>
            <a:rPr lang="en-US" sz="2200" b="1" u="sng" kern="1200" dirty="0"/>
            <a:t>hydration </a:t>
          </a:r>
        </a:p>
      </dsp:txBody>
      <dsp:txXfrm>
        <a:off x="5432380" y="2812748"/>
        <a:ext cx="2445556" cy="1037508"/>
      </dsp:txXfrm>
    </dsp:sp>
    <dsp:sp modelId="{4D1AF1EC-CF2A-4FBC-831C-15D7318A4DD0}">
      <dsp:nvSpPr>
        <dsp:cNvPr id="0" name=""/>
        <dsp:cNvSpPr/>
      </dsp:nvSpPr>
      <dsp:spPr>
        <a:xfrm>
          <a:off x="8304056" y="2812748"/>
          <a:ext cx="1037508" cy="10375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4FD32-6338-49B4-B2E0-E1D6BC6A98EB}">
      <dsp:nvSpPr>
        <dsp:cNvPr id="0" name=""/>
        <dsp:cNvSpPr/>
      </dsp:nvSpPr>
      <dsp:spPr>
        <a:xfrm>
          <a:off x="8521933" y="3030625"/>
          <a:ext cx="601755" cy="6017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58DCFA-D228-482C-9BE0-030E61C886B5}">
      <dsp:nvSpPr>
        <dsp:cNvPr id="0" name=""/>
        <dsp:cNvSpPr/>
      </dsp:nvSpPr>
      <dsp:spPr>
        <a:xfrm>
          <a:off x="9563888" y="2812748"/>
          <a:ext cx="2445556" cy="103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Protection from </a:t>
          </a:r>
          <a:r>
            <a:rPr lang="en-US" sz="2200" b="1" u="sng" kern="1200" dirty="0"/>
            <a:t>danger</a:t>
          </a:r>
        </a:p>
      </dsp:txBody>
      <dsp:txXfrm>
        <a:off x="9563888" y="2812748"/>
        <a:ext cx="2445556" cy="10375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AFBD-D73E-4F4C-89A3-9A08E0C59375}">
      <dsp:nvSpPr>
        <dsp:cNvPr id="0" name=""/>
        <dsp:cNvSpPr/>
      </dsp:nvSpPr>
      <dsp:spPr>
        <a:xfrm>
          <a:off x="1162168" y="543474"/>
          <a:ext cx="1097376" cy="1097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9BC9D1-3D85-4F84-9B09-5E72F6BF6AD6}">
      <dsp:nvSpPr>
        <dsp:cNvPr id="0" name=""/>
        <dsp:cNvSpPr/>
      </dsp:nvSpPr>
      <dsp:spPr>
        <a:xfrm>
          <a:off x="399272" y="1855496"/>
          <a:ext cx="2438614" cy="215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Not using proper </a:t>
          </a:r>
          <a:r>
            <a:rPr lang="en-US" sz="2400" b="1" u="sng" kern="1200" dirty="0"/>
            <a:t>equipment</a:t>
          </a:r>
          <a:r>
            <a:rPr lang="en-US" sz="2400" kern="1200" dirty="0"/>
            <a:t> when transferring a person </a:t>
          </a:r>
        </a:p>
      </dsp:txBody>
      <dsp:txXfrm>
        <a:off x="399272" y="1855496"/>
        <a:ext cx="2438614" cy="2151562"/>
      </dsp:txXfrm>
    </dsp:sp>
    <dsp:sp modelId="{D1C9DBB1-692B-4569-AB8E-614986C761C6}">
      <dsp:nvSpPr>
        <dsp:cNvPr id="0" name=""/>
        <dsp:cNvSpPr/>
      </dsp:nvSpPr>
      <dsp:spPr>
        <a:xfrm>
          <a:off x="4027540" y="543474"/>
          <a:ext cx="1097376" cy="1097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7F0690-331B-4DAA-9E07-1E8A0FE7D5AB}">
      <dsp:nvSpPr>
        <dsp:cNvPr id="0" name=""/>
        <dsp:cNvSpPr/>
      </dsp:nvSpPr>
      <dsp:spPr>
        <a:xfrm>
          <a:off x="3356921" y="2214420"/>
          <a:ext cx="2438614" cy="215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Not providing scheduled </a:t>
          </a:r>
          <a:r>
            <a:rPr lang="en-US" sz="2400" b="1" u="sng" kern="1200" dirty="0"/>
            <a:t>transferring/</a:t>
          </a:r>
        </a:p>
        <a:p>
          <a:pPr marL="0" lvl="0" indent="0" algn="ctr" defTabSz="1066800">
            <a:lnSpc>
              <a:spcPct val="90000"/>
            </a:lnSpc>
            <a:spcBef>
              <a:spcPct val="0"/>
            </a:spcBef>
            <a:spcAft>
              <a:spcPct val="35000"/>
            </a:spcAft>
            <a:buNone/>
          </a:pPr>
          <a:r>
            <a:rPr lang="en-US" sz="2400" b="1" u="sng" kern="1200" dirty="0"/>
            <a:t>turning </a:t>
          </a:r>
          <a:r>
            <a:rPr lang="en-US" sz="2400" kern="1200" dirty="0"/>
            <a:t>with result of bed sores </a:t>
          </a:r>
        </a:p>
      </dsp:txBody>
      <dsp:txXfrm>
        <a:off x="3356921" y="2214420"/>
        <a:ext cx="2438614" cy="2151562"/>
      </dsp:txXfrm>
    </dsp:sp>
    <dsp:sp modelId="{5FA1FFC1-0BFB-4531-9DFB-1A203A1210EF}">
      <dsp:nvSpPr>
        <dsp:cNvPr id="0" name=""/>
        <dsp:cNvSpPr/>
      </dsp:nvSpPr>
      <dsp:spPr>
        <a:xfrm>
          <a:off x="6892912" y="543474"/>
          <a:ext cx="1097376" cy="10973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CE408F-46D8-4A51-8C59-64A59991496B}">
      <dsp:nvSpPr>
        <dsp:cNvPr id="0" name=""/>
        <dsp:cNvSpPr/>
      </dsp:nvSpPr>
      <dsp:spPr>
        <a:xfrm>
          <a:off x="6222293" y="2214420"/>
          <a:ext cx="2438614" cy="215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Not </a:t>
          </a:r>
          <a:r>
            <a:rPr lang="en-US" sz="2500" b="1" u="sng" kern="1200" dirty="0"/>
            <a:t>assisting</a:t>
          </a:r>
          <a:r>
            <a:rPr lang="en-US" sz="2500" kern="1200" dirty="0"/>
            <a:t> the person to the bathroom or changing a brief in a timely manner </a:t>
          </a:r>
        </a:p>
      </dsp:txBody>
      <dsp:txXfrm>
        <a:off x="6222293" y="2214420"/>
        <a:ext cx="2438614" cy="2151562"/>
      </dsp:txXfrm>
    </dsp:sp>
    <dsp:sp modelId="{01E151DB-C5B7-4BC4-8E52-30E47FF66026}">
      <dsp:nvSpPr>
        <dsp:cNvPr id="0" name=""/>
        <dsp:cNvSpPr/>
      </dsp:nvSpPr>
      <dsp:spPr>
        <a:xfrm>
          <a:off x="9758284" y="543474"/>
          <a:ext cx="1097376" cy="10973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A97CDA-2731-4898-9B47-968876E86632}">
      <dsp:nvSpPr>
        <dsp:cNvPr id="0" name=""/>
        <dsp:cNvSpPr/>
      </dsp:nvSpPr>
      <dsp:spPr>
        <a:xfrm>
          <a:off x="9087665" y="2214420"/>
          <a:ext cx="2438614" cy="215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Not </a:t>
          </a:r>
          <a:r>
            <a:rPr lang="en-US" sz="2500" b="1" u="sng" kern="1200" dirty="0"/>
            <a:t>monitoring</a:t>
          </a:r>
          <a:r>
            <a:rPr lang="en-US" sz="2500" kern="1200" dirty="0"/>
            <a:t> while eating when the doctor had prescribed a specific diet.</a:t>
          </a:r>
        </a:p>
      </dsp:txBody>
      <dsp:txXfrm>
        <a:off x="9087665" y="2214420"/>
        <a:ext cx="2438614" cy="21515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D8AAF-4970-4821-99AB-9699D4C0543E}">
      <dsp:nvSpPr>
        <dsp:cNvPr id="0" name=""/>
        <dsp:cNvSpPr/>
      </dsp:nvSpPr>
      <dsp:spPr>
        <a:xfrm>
          <a:off x="0" y="459570"/>
          <a:ext cx="5728344" cy="129285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Ways to Support a grieving person:</a:t>
          </a:r>
        </a:p>
      </dsp:txBody>
      <dsp:txXfrm>
        <a:off x="63112" y="522682"/>
        <a:ext cx="5602120" cy="1166626"/>
      </dsp:txXfrm>
    </dsp:sp>
    <dsp:sp modelId="{65B76DFE-A195-4D70-933F-5A29CC4C4B84}">
      <dsp:nvSpPr>
        <dsp:cNvPr id="0" name=""/>
        <dsp:cNvSpPr/>
      </dsp:nvSpPr>
      <dsp:spPr>
        <a:xfrm>
          <a:off x="0" y="1752420"/>
          <a:ext cx="5728344"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7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Allow the person to express their </a:t>
          </a:r>
          <a:r>
            <a:rPr lang="en-US" sz="2800" b="1" u="sng" kern="1200" dirty="0"/>
            <a:t>feelings</a:t>
          </a:r>
        </a:p>
        <a:p>
          <a:pPr marL="285750" lvl="1" indent="-285750" algn="l" defTabSz="1244600">
            <a:lnSpc>
              <a:spcPct val="90000"/>
            </a:lnSpc>
            <a:spcBef>
              <a:spcPct val="0"/>
            </a:spcBef>
            <a:spcAft>
              <a:spcPct val="20000"/>
            </a:spcAft>
            <a:buChar char="•"/>
          </a:pPr>
          <a:r>
            <a:rPr lang="en-US" sz="2800" b="1" u="sng" kern="1200" dirty="0"/>
            <a:t>Expect</a:t>
          </a:r>
          <a:r>
            <a:rPr lang="en-US" sz="2800" kern="1200" dirty="0"/>
            <a:t> a period of grieving</a:t>
          </a:r>
        </a:p>
        <a:p>
          <a:pPr marL="285750" lvl="1" indent="-285750" algn="l" defTabSz="1244600">
            <a:lnSpc>
              <a:spcPct val="90000"/>
            </a:lnSpc>
            <a:spcBef>
              <a:spcPct val="0"/>
            </a:spcBef>
            <a:spcAft>
              <a:spcPct val="20000"/>
            </a:spcAft>
            <a:buChar char="•"/>
          </a:pPr>
          <a:r>
            <a:rPr lang="en-US" sz="2800" kern="1200" dirty="0"/>
            <a:t>Discuss </a:t>
          </a:r>
          <a:r>
            <a:rPr lang="en-US" sz="2800" b="1" u="sng" kern="1200" dirty="0"/>
            <a:t>memories</a:t>
          </a:r>
        </a:p>
        <a:p>
          <a:pPr marL="285750" lvl="1" indent="-285750" algn="l" defTabSz="1244600">
            <a:lnSpc>
              <a:spcPct val="90000"/>
            </a:lnSpc>
            <a:spcBef>
              <a:spcPct val="0"/>
            </a:spcBef>
            <a:spcAft>
              <a:spcPct val="20000"/>
            </a:spcAft>
            <a:buChar char="•"/>
          </a:pPr>
          <a:r>
            <a:rPr lang="en-US" sz="2800" kern="1200" dirty="0"/>
            <a:t>Support should be individualized</a:t>
          </a:r>
        </a:p>
      </dsp:txBody>
      <dsp:txXfrm>
        <a:off x="0" y="1752420"/>
        <a:ext cx="5728344" cy="2691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0BE9-6AC4-44AB-BDF6-88F1C8635F85}">
      <dsp:nvSpPr>
        <dsp:cNvPr id="0" name=""/>
        <dsp:cNvSpPr/>
      </dsp:nvSpPr>
      <dsp:spPr>
        <a:xfrm>
          <a:off x="0" y="350417"/>
          <a:ext cx="11575915" cy="5544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9B69B4D-DC9A-48B3-842F-DC800A5FFD10}">
      <dsp:nvSpPr>
        <dsp:cNvPr id="0" name=""/>
        <dsp:cNvSpPr/>
      </dsp:nvSpPr>
      <dsp:spPr>
        <a:xfrm>
          <a:off x="578795" y="25697"/>
          <a:ext cx="8103140" cy="64944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6279" tIns="0" rIns="306279" bIns="0" numCol="1" spcCol="1270" anchor="ctr" anchorCtr="0">
          <a:noAutofit/>
        </a:bodyPr>
        <a:lstStyle/>
        <a:p>
          <a:pPr marL="0" lvl="0" indent="0" algn="l" defTabSz="977900">
            <a:lnSpc>
              <a:spcPct val="90000"/>
            </a:lnSpc>
            <a:spcBef>
              <a:spcPct val="0"/>
            </a:spcBef>
            <a:spcAft>
              <a:spcPct val="35000"/>
            </a:spcAft>
            <a:buNone/>
          </a:pPr>
          <a:r>
            <a:rPr lang="en-US" sz="2200" b="1" u="sng" kern="1200" dirty="0"/>
            <a:t>Denial</a:t>
          </a:r>
          <a:endParaRPr lang="en-US" sz="2200" kern="1200" dirty="0"/>
        </a:p>
      </dsp:txBody>
      <dsp:txXfrm>
        <a:off x="610498" y="57400"/>
        <a:ext cx="8039734" cy="586034"/>
      </dsp:txXfrm>
    </dsp:sp>
    <dsp:sp modelId="{C39A4C69-12DD-4ED9-9F95-88A04A03840D}">
      <dsp:nvSpPr>
        <dsp:cNvPr id="0" name=""/>
        <dsp:cNvSpPr/>
      </dsp:nvSpPr>
      <dsp:spPr>
        <a:xfrm>
          <a:off x="0" y="1348337"/>
          <a:ext cx="11575915" cy="5544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DB04A7-AE7F-4C85-9EFF-8855D0F1A740}">
      <dsp:nvSpPr>
        <dsp:cNvPr id="0" name=""/>
        <dsp:cNvSpPr/>
      </dsp:nvSpPr>
      <dsp:spPr>
        <a:xfrm>
          <a:off x="578795" y="1023617"/>
          <a:ext cx="8103140" cy="649440"/>
        </a:xfrm>
        <a:prstGeom prst="round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6279" tIns="0" rIns="306279" bIns="0" numCol="1" spcCol="1270" anchor="ctr" anchorCtr="0">
          <a:noAutofit/>
        </a:bodyPr>
        <a:lstStyle/>
        <a:p>
          <a:pPr marL="0" lvl="0" indent="0" algn="l" defTabSz="977900">
            <a:lnSpc>
              <a:spcPct val="90000"/>
            </a:lnSpc>
            <a:spcBef>
              <a:spcPct val="0"/>
            </a:spcBef>
            <a:spcAft>
              <a:spcPct val="35000"/>
            </a:spcAft>
            <a:buNone/>
          </a:pPr>
          <a:r>
            <a:rPr lang="en-US" sz="2200" kern="1200"/>
            <a:t>Anger</a:t>
          </a:r>
        </a:p>
      </dsp:txBody>
      <dsp:txXfrm>
        <a:off x="610498" y="1055320"/>
        <a:ext cx="8039734" cy="586034"/>
      </dsp:txXfrm>
    </dsp:sp>
    <dsp:sp modelId="{9720F93D-0175-4BE7-A356-79714604F3B0}">
      <dsp:nvSpPr>
        <dsp:cNvPr id="0" name=""/>
        <dsp:cNvSpPr/>
      </dsp:nvSpPr>
      <dsp:spPr>
        <a:xfrm>
          <a:off x="0" y="2346257"/>
          <a:ext cx="11575915" cy="5544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8E7F82-9205-4FDF-8306-F19302DEC2AD}">
      <dsp:nvSpPr>
        <dsp:cNvPr id="0" name=""/>
        <dsp:cNvSpPr/>
      </dsp:nvSpPr>
      <dsp:spPr>
        <a:xfrm>
          <a:off x="578795" y="2021537"/>
          <a:ext cx="8103140" cy="649440"/>
        </a:xfrm>
        <a:prstGeom prst="round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6279" tIns="0" rIns="306279" bIns="0" numCol="1" spcCol="1270" anchor="ctr" anchorCtr="0">
          <a:noAutofit/>
        </a:bodyPr>
        <a:lstStyle/>
        <a:p>
          <a:pPr marL="0" lvl="0" indent="0" algn="l" defTabSz="977900">
            <a:lnSpc>
              <a:spcPct val="90000"/>
            </a:lnSpc>
            <a:spcBef>
              <a:spcPct val="0"/>
            </a:spcBef>
            <a:spcAft>
              <a:spcPct val="35000"/>
            </a:spcAft>
            <a:buNone/>
          </a:pPr>
          <a:r>
            <a:rPr lang="en-US" sz="2200" b="1" u="sng" kern="1200"/>
            <a:t>Bargaining</a:t>
          </a:r>
          <a:endParaRPr lang="en-US" sz="2200" kern="1200"/>
        </a:p>
      </dsp:txBody>
      <dsp:txXfrm>
        <a:off x="610498" y="2053240"/>
        <a:ext cx="8039734" cy="586034"/>
      </dsp:txXfrm>
    </dsp:sp>
    <dsp:sp modelId="{231E3A66-CD63-474A-8C0C-51E74EC619B7}">
      <dsp:nvSpPr>
        <dsp:cNvPr id="0" name=""/>
        <dsp:cNvSpPr/>
      </dsp:nvSpPr>
      <dsp:spPr>
        <a:xfrm>
          <a:off x="0" y="3344177"/>
          <a:ext cx="11575915" cy="5544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63F1CC-AC0B-441E-94FE-58E59CC06DD4}">
      <dsp:nvSpPr>
        <dsp:cNvPr id="0" name=""/>
        <dsp:cNvSpPr/>
      </dsp:nvSpPr>
      <dsp:spPr>
        <a:xfrm>
          <a:off x="578795" y="3019457"/>
          <a:ext cx="8103140" cy="649440"/>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6279" tIns="0" rIns="306279" bIns="0" numCol="1" spcCol="1270" anchor="ctr" anchorCtr="0">
          <a:noAutofit/>
        </a:bodyPr>
        <a:lstStyle/>
        <a:p>
          <a:pPr marL="0" lvl="0" indent="0" algn="l" defTabSz="977900">
            <a:lnSpc>
              <a:spcPct val="90000"/>
            </a:lnSpc>
            <a:spcBef>
              <a:spcPct val="0"/>
            </a:spcBef>
            <a:spcAft>
              <a:spcPct val="35000"/>
            </a:spcAft>
            <a:buNone/>
          </a:pPr>
          <a:r>
            <a:rPr lang="en-US" sz="2200" kern="1200"/>
            <a:t>Depression</a:t>
          </a:r>
        </a:p>
      </dsp:txBody>
      <dsp:txXfrm>
        <a:off x="610498" y="3051160"/>
        <a:ext cx="8039734" cy="586034"/>
      </dsp:txXfrm>
    </dsp:sp>
    <dsp:sp modelId="{1189071E-CC5D-4B08-8396-312AA44BB3C1}">
      <dsp:nvSpPr>
        <dsp:cNvPr id="0" name=""/>
        <dsp:cNvSpPr/>
      </dsp:nvSpPr>
      <dsp:spPr>
        <a:xfrm>
          <a:off x="0" y="4342097"/>
          <a:ext cx="11575915" cy="5544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0890F8-5F7F-4047-9A78-05AA638F003F}">
      <dsp:nvSpPr>
        <dsp:cNvPr id="0" name=""/>
        <dsp:cNvSpPr/>
      </dsp:nvSpPr>
      <dsp:spPr>
        <a:xfrm>
          <a:off x="578795" y="4017377"/>
          <a:ext cx="8103140" cy="64944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6279" tIns="0" rIns="306279" bIns="0" numCol="1" spcCol="1270" anchor="ctr" anchorCtr="0">
          <a:noAutofit/>
        </a:bodyPr>
        <a:lstStyle/>
        <a:p>
          <a:pPr marL="0" lvl="0" indent="0" algn="l" defTabSz="977900">
            <a:lnSpc>
              <a:spcPct val="90000"/>
            </a:lnSpc>
            <a:spcBef>
              <a:spcPct val="0"/>
            </a:spcBef>
            <a:spcAft>
              <a:spcPct val="35000"/>
            </a:spcAft>
            <a:buNone/>
          </a:pPr>
          <a:r>
            <a:rPr lang="en-US" sz="2200" b="1" u="sng" kern="1200"/>
            <a:t>Acceptance</a:t>
          </a:r>
          <a:endParaRPr lang="en-US" sz="2200" kern="1200"/>
        </a:p>
      </dsp:txBody>
      <dsp:txXfrm>
        <a:off x="610498" y="4049080"/>
        <a:ext cx="8039734" cy="5860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09C2F-E908-4640-B597-4CF97A1CF4F5}">
      <dsp:nvSpPr>
        <dsp:cNvPr id="0" name=""/>
        <dsp:cNvSpPr/>
      </dsp:nvSpPr>
      <dsp:spPr>
        <a:xfrm>
          <a:off x="469300" y="1325630"/>
          <a:ext cx="766494" cy="76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EE8B42-5845-40E5-9753-87308186AB49}">
      <dsp:nvSpPr>
        <dsp:cNvPr id="0" name=""/>
        <dsp:cNvSpPr/>
      </dsp:nvSpPr>
      <dsp:spPr>
        <a:xfrm>
          <a:off x="887" y="235376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Work</a:t>
          </a:r>
        </a:p>
      </dsp:txBody>
      <dsp:txXfrm>
        <a:off x="887" y="2353768"/>
        <a:ext cx="1703320" cy="681328"/>
      </dsp:txXfrm>
    </dsp:sp>
    <dsp:sp modelId="{7CA7D5A3-68C5-4DA2-B04F-B13D2A1B99CA}">
      <dsp:nvSpPr>
        <dsp:cNvPr id="0" name=""/>
        <dsp:cNvSpPr/>
      </dsp:nvSpPr>
      <dsp:spPr>
        <a:xfrm>
          <a:off x="2470701" y="1325630"/>
          <a:ext cx="766494" cy="76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0D60E-6DF4-4CD1-9C30-0008DAAC0725}">
      <dsp:nvSpPr>
        <dsp:cNvPr id="0" name=""/>
        <dsp:cNvSpPr/>
      </dsp:nvSpPr>
      <dsp:spPr>
        <a:xfrm>
          <a:off x="2002288" y="235376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Choice</a:t>
          </a:r>
        </a:p>
      </dsp:txBody>
      <dsp:txXfrm>
        <a:off x="2002288" y="2353768"/>
        <a:ext cx="1703320" cy="681328"/>
      </dsp:txXfrm>
    </dsp:sp>
    <dsp:sp modelId="{1FEDA667-EB7E-40BC-95DA-702D1B202634}">
      <dsp:nvSpPr>
        <dsp:cNvPr id="0" name=""/>
        <dsp:cNvSpPr/>
      </dsp:nvSpPr>
      <dsp:spPr>
        <a:xfrm>
          <a:off x="4472103" y="1325630"/>
          <a:ext cx="766494" cy="76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EFCF6D-DCCA-4DA2-BEF5-1E454188F153}">
      <dsp:nvSpPr>
        <dsp:cNvPr id="0" name=""/>
        <dsp:cNvSpPr/>
      </dsp:nvSpPr>
      <dsp:spPr>
        <a:xfrm>
          <a:off x="4003690" y="235376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b="1" u="sng" kern="1200"/>
            <a:t>Finances</a:t>
          </a:r>
          <a:endParaRPr lang="en-US" sz="2300" kern="1200"/>
        </a:p>
      </dsp:txBody>
      <dsp:txXfrm>
        <a:off x="4003690" y="2353768"/>
        <a:ext cx="1703320" cy="681328"/>
      </dsp:txXfrm>
    </dsp:sp>
    <dsp:sp modelId="{BBA9E83A-C62D-497B-9C0B-828AA8B422AA}">
      <dsp:nvSpPr>
        <dsp:cNvPr id="0" name=""/>
        <dsp:cNvSpPr/>
      </dsp:nvSpPr>
      <dsp:spPr>
        <a:xfrm>
          <a:off x="6473504" y="1325630"/>
          <a:ext cx="766494" cy="76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93ABC4-E299-41BE-857D-0D0F96AEBF04}">
      <dsp:nvSpPr>
        <dsp:cNvPr id="0" name=""/>
        <dsp:cNvSpPr/>
      </dsp:nvSpPr>
      <dsp:spPr>
        <a:xfrm>
          <a:off x="6005091" y="235376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Social support</a:t>
          </a:r>
        </a:p>
      </dsp:txBody>
      <dsp:txXfrm>
        <a:off x="6005091" y="2353768"/>
        <a:ext cx="1703320" cy="681328"/>
      </dsp:txXfrm>
    </dsp:sp>
    <dsp:sp modelId="{9B9C4788-2599-40D0-B1E9-EFAA6F32D298}">
      <dsp:nvSpPr>
        <dsp:cNvPr id="0" name=""/>
        <dsp:cNvSpPr/>
      </dsp:nvSpPr>
      <dsp:spPr>
        <a:xfrm>
          <a:off x="8474905" y="1325630"/>
          <a:ext cx="766494" cy="7664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9B17CE-50BB-4204-8711-F4A71AB1E978}">
      <dsp:nvSpPr>
        <dsp:cNvPr id="0" name=""/>
        <dsp:cNvSpPr/>
      </dsp:nvSpPr>
      <dsp:spPr>
        <a:xfrm>
          <a:off x="8006492" y="235376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Rec/leisure</a:t>
          </a:r>
        </a:p>
      </dsp:txBody>
      <dsp:txXfrm>
        <a:off x="8006492" y="2353768"/>
        <a:ext cx="1703320" cy="681328"/>
      </dsp:txXfrm>
    </dsp:sp>
    <dsp:sp modelId="{54DC7989-37B6-4BB7-BC0F-09234B17D87D}">
      <dsp:nvSpPr>
        <dsp:cNvPr id="0" name=""/>
        <dsp:cNvSpPr/>
      </dsp:nvSpPr>
      <dsp:spPr>
        <a:xfrm>
          <a:off x="10476307" y="1325630"/>
          <a:ext cx="766494" cy="7664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B2AC9F-FEA1-4790-B9BE-F860017B4EF0}">
      <dsp:nvSpPr>
        <dsp:cNvPr id="0" name=""/>
        <dsp:cNvSpPr/>
      </dsp:nvSpPr>
      <dsp:spPr>
        <a:xfrm>
          <a:off x="10007894" y="235376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Community </a:t>
          </a:r>
          <a:r>
            <a:rPr lang="en-US" sz="2300" b="1" u="sng" kern="1200"/>
            <a:t>inclusion</a:t>
          </a:r>
          <a:endParaRPr lang="en-US" sz="2300" kern="1200"/>
        </a:p>
      </dsp:txBody>
      <dsp:txXfrm>
        <a:off x="10007894" y="2353768"/>
        <a:ext cx="1703320" cy="681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53D8-F998-43D5-8D40-8064D98D7B71}">
      <dsp:nvSpPr>
        <dsp:cNvPr id="0" name=""/>
        <dsp:cNvSpPr/>
      </dsp:nvSpPr>
      <dsp:spPr>
        <a:xfrm>
          <a:off x="1030692" y="19"/>
          <a:ext cx="9076783" cy="4620599"/>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Changes when a person ages:</a:t>
          </a:r>
        </a:p>
        <a:p>
          <a:pPr marL="285750" lvl="1" indent="-285750" algn="l" defTabSz="1244600">
            <a:lnSpc>
              <a:spcPct val="90000"/>
            </a:lnSpc>
            <a:spcBef>
              <a:spcPct val="0"/>
            </a:spcBef>
            <a:spcAft>
              <a:spcPct val="15000"/>
            </a:spcAft>
            <a:buChar char="•"/>
          </a:pPr>
          <a:r>
            <a:rPr lang="en-US" sz="2800" kern="1200" dirty="0"/>
            <a:t>Loss of </a:t>
          </a:r>
          <a:r>
            <a:rPr lang="en-US" sz="2800" b="1" u="sng" kern="1200" dirty="0"/>
            <a:t>height</a:t>
          </a:r>
        </a:p>
        <a:p>
          <a:pPr marL="285750" lvl="1" indent="-285750" algn="l" defTabSz="1244600">
            <a:lnSpc>
              <a:spcPct val="90000"/>
            </a:lnSpc>
            <a:spcBef>
              <a:spcPct val="0"/>
            </a:spcBef>
            <a:spcAft>
              <a:spcPct val="15000"/>
            </a:spcAft>
            <a:buChar char="•"/>
          </a:pPr>
          <a:r>
            <a:rPr lang="en-US" sz="2800" kern="1200" dirty="0"/>
            <a:t>Cataracts</a:t>
          </a:r>
        </a:p>
        <a:p>
          <a:pPr marL="285750" lvl="1" indent="-285750" algn="l" defTabSz="1244600">
            <a:lnSpc>
              <a:spcPct val="90000"/>
            </a:lnSpc>
            <a:spcBef>
              <a:spcPct val="0"/>
            </a:spcBef>
            <a:spcAft>
              <a:spcPct val="15000"/>
            </a:spcAft>
            <a:buChar char="•"/>
          </a:pPr>
          <a:r>
            <a:rPr lang="en-US" sz="2800" kern="1200" dirty="0"/>
            <a:t>Less effective </a:t>
          </a:r>
          <a:r>
            <a:rPr lang="en-US" sz="2800" b="1" u="sng" kern="1200" dirty="0"/>
            <a:t>lungs</a:t>
          </a:r>
          <a:r>
            <a:rPr lang="en-US" sz="2800" kern="1200" dirty="0"/>
            <a:t>---(cardiovascular system)</a:t>
          </a:r>
        </a:p>
      </dsp:txBody>
      <dsp:txXfrm>
        <a:off x="1166025" y="135352"/>
        <a:ext cx="8806117" cy="434993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D355A-20B8-4A3E-AD0D-9DEE881047B1}">
      <dsp:nvSpPr>
        <dsp:cNvPr id="0" name=""/>
        <dsp:cNvSpPr/>
      </dsp:nvSpPr>
      <dsp:spPr>
        <a:xfrm>
          <a:off x="0" y="560287"/>
          <a:ext cx="10553700" cy="2721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084" tIns="749808" rIns="819084"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a:t>Increased </a:t>
          </a:r>
          <a:r>
            <a:rPr lang="en-US" sz="3600" b="1" u="sng" kern="1200"/>
            <a:t>health</a:t>
          </a:r>
          <a:r>
            <a:rPr lang="en-US" sz="3600" kern="1200"/>
            <a:t> problems</a:t>
          </a:r>
        </a:p>
        <a:p>
          <a:pPr marL="285750" lvl="1" indent="-285750" algn="l" defTabSz="1600200">
            <a:lnSpc>
              <a:spcPct val="90000"/>
            </a:lnSpc>
            <a:spcBef>
              <a:spcPct val="0"/>
            </a:spcBef>
            <a:spcAft>
              <a:spcPct val="15000"/>
            </a:spcAft>
            <a:buChar char="•"/>
          </a:pPr>
          <a:r>
            <a:rPr lang="en-US" sz="3600" kern="1200"/>
            <a:t>Mortality</a:t>
          </a:r>
        </a:p>
        <a:p>
          <a:pPr marL="285750" lvl="1" indent="-285750" algn="l" defTabSz="1600200">
            <a:lnSpc>
              <a:spcPct val="90000"/>
            </a:lnSpc>
            <a:spcBef>
              <a:spcPct val="0"/>
            </a:spcBef>
            <a:spcAft>
              <a:spcPct val="15000"/>
            </a:spcAft>
            <a:buChar char="•"/>
          </a:pPr>
          <a:r>
            <a:rPr lang="en-US" sz="3600" kern="1200"/>
            <a:t>Accelerated </a:t>
          </a:r>
          <a:r>
            <a:rPr lang="en-US" sz="3600" b="1" u="sng" kern="1200"/>
            <a:t>aging</a:t>
          </a:r>
          <a:r>
            <a:rPr lang="en-US" sz="3600" kern="1200"/>
            <a:t> process</a:t>
          </a:r>
        </a:p>
      </dsp:txBody>
      <dsp:txXfrm>
        <a:off x="0" y="560287"/>
        <a:ext cx="10553700" cy="2721600"/>
      </dsp:txXfrm>
    </dsp:sp>
    <dsp:sp modelId="{7E24D209-3EBD-4956-A695-B583614623AC}">
      <dsp:nvSpPr>
        <dsp:cNvPr id="0" name=""/>
        <dsp:cNvSpPr/>
      </dsp:nvSpPr>
      <dsp:spPr>
        <a:xfrm>
          <a:off x="527685" y="28927"/>
          <a:ext cx="7387590" cy="106272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233" tIns="0" rIns="279233" bIns="0" numCol="1" spcCol="1270" anchor="ctr" anchorCtr="0">
          <a:noAutofit/>
        </a:bodyPr>
        <a:lstStyle/>
        <a:p>
          <a:pPr marL="0" lvl="0" indent="0" algn="l" defTabSz="1600200">
            <a:lnSpc>
              <a:spcPct val="90000"/>
            </a:lnSpc>
            <a:spcBef>
              <a:spcPct val="0"/>
            </a:spcBef>
            <a:spcAft>
              <a:spcPct val="35000"/>
            </a:spcAft>
            <a:buNone/>
          </a:pPr>
          <a:r>
            <a:rPr lang="en-US" sz="3600" kern="1200"/>
            <a:t>Transfer trauma can lead to</a:t>
          </a:r>
        </a:p>
      </dsp:txBody>
      <dsp:txXfrm>
        <a:off x="579563" y="80805"/>
        <a:ext cx="7283834" cy="9589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83A83-63D3-46C6-B184-2763F4BD783C}">
      <dsp:nvSpPr>
        <dsp:cNvPr id="0" name=""/>
        <dsp:cNvSpPr/>
      </dsp:nvSpPr>
      <dsp:spPr>
        <a:xfrm>
          <a:off x="0" y="572"/>
          <a:ext cx="590632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65C91AD-EC67-4D11-81B2-32EB97931F91}">
      <dsp:nvSpPr>
        <dsp:cNvPr id="0" name=""/>
        <dsp:cNvSpPr/>
      </dsp:nvSpPr>
      <dsp:spPr>
        <a:xfrm>
          <a:off x="0" y="5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Loss of socialization</a:t>
          </a:r>
        </a:p>
      </dsp:txBody>
      <dsp:txXfrm>
        <a:off x="0" y="572"/>
        <a:ext cx="5906327" cy="937100"/>
      </dsp:txXfrm>
    </dsp:sp>
    <dsp:sp modelId="{535B52E6-4811-496C-95C7-4F1C7DA28A44}">
      <dsp:nvSpPr>
        <dsp:cNvPr id="0" name=""/>
        <dsp:cNvSpPr/>
      </dsp:nvSpPr>
      <dsp:spPr>
        <a:xfrm>
          <a:off x="0" y="937672"/>
          <a:ext cx="5906327" cy="0"/>
        </a:xfrm>
        <a:prstGeom prst="line">
          <a:avLst/>
        </a:prstGeom>
        <a:solidFill>
          <a:schemeClr val="accent2">
            <a:hueOff val="489916"/>
            <a:satOff val="3432"/>
            <a:lumOff val="0"/>
            <a:alphaOff val="0"/>
          </a:schemeClr>
        </a:solidFill>
        <a:ln w="15875" cap="rnd" cmpd="sng" algn="ctr">
          <a:solidFill>
            <a:schemeClr val="accent2">
              <a:hueOff val="489916"/>
              <a:satOff val="3432"/>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7C0DE9-9E06-4CDE-B617-8B34F406E60B}">
      <dsp:nvSpPr>
        <dsp:cNvPr id="0" name=""/>
        <dsp:cNvSpPr/>
      </dsp:nvSpPr>
      <dsp:spPr>
        <a:xfrm>
          <a:off x="0" y="9376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Isolation</a:t>
          </a:r>
        </a:p>
      </dsp:txBody>
      <dsp:txXfrm>
        <a:off x="0" y="937672"/>
        <a:ext cx="5906327" cy="937100"/>
      </dsp:txXfrm>
    </dsp:sp>
    <dsp:sp modelId="{9A92FF1E-24B7-4BB3-9CCB-DCC68D4082C9}">
      <dsp:nvSpPr>
        <dsp:cNvPr id="0" name=""/>
        <dsp:cNvSpPr/>
      </dsp:nvSpPr>
      <dsp:spPr>
        <a:xfrm>
          <a:off x="0" y="1874772"/>
          <a:ext cx="5906327" cy="0"/>
        </a:xfrm>
        <a:prstGeom prst="line">
          <a:avLst/>
        </a:prstGeom>
        <a:solidFill>
          <a:schemeClr val="accent2">
            <a:hueOff val="979831"/>
            <a:satOff val="6863"/>
            <a:lumOff val="0"/>
            <a:alphaOff val="0"/>
          </a:schemeClr>
        </a:solidFill>
        <a:ln w="15875" cap="rnd" cmpd="sng" algn="ctr">
          <a:solidFill>
            <a:schemeClr val="accent2">
              <a:hueOff val="979831"/>
              <a:satOff val="6863"/>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05C6F8-8F6E-44FC-9863-F4E9B00AA5B1}">
      <dsp:nvSpPr>
        <dsp:cNvPr id="0" name=""/>
        <dsp:cNvSpPr/>
      </dsp:nvSpPr>
      <dsp:spPr>
        <a:xfrm>
          <a:off x="0" y="18747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Lack of structure</a:t>
          </a:r>
        </a:p>
      </dsp:txBody>
      <dsp:txXfrm>
        <a:off x="0" y="1874772"/>
        <a:ext cx="5906327" cy="937100"/>
      </dsp:txXfrm>
    </dsp:sp>
    <dsp:sp modelId="{27B58096-191B-4D82-9008-5207CC75A73A}">
      <dsp:nvSpPr>
        <dsp:cNvPr id="0" name=""/>
        <dsp:cNvSpPr/>
      </dsp:nvSpPr>
      <dsp:spPr>
        <a:xfrm>
          <a:off x="0" y="2811872"/>
          <a:ext cx="5906327" cy="0"/>
        </a:xfrm>
        <a:prstGeom prst="line">
          <a:avLst/>
        </a:prstGeom>
        <a:solidFill>
          <a:schemeClr val="accent2">
            <a:hueOff val="1469747"/>
            <a:satOff val="10295"/>
            <a:lumOff val="0"/>
            <a:alphaOff val="0"/>
          </a:schemeClr>
        </a:solidFill>
        <a:ln w="15875" cap="rnd" cmpd="sng" algn="ctr">
          <a:solidFill>
            <a:schemeClr val="accent2">
              <a:hueOff val="1469747"/>
              <a:satOff val="10295"/>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FD6BF41-3E5D-4F9E-AF8C-B042BF10578D}">
      <dsp:nvSpPr>
        <dsp:cNvPr id="0" name=""/>
        <dsp:cNvSpPr/>
      </dsp:nvSpPr>
      <dsp:spPr>
        <a:xfrm>
          <a:off x="0" y="28118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Boredom</a:t>
          </a:r>
        </a:p>
      </dsp:txBody>
      <dsp:txXfrm>
        <a:off x="0" y="2811872"/>
        <a:ext cx="5906327" cy="937100"/>
      </dsp:txXfrm>
    </dsp:sp>
    <dsp:sp modelId="{BEA3CC87-A517-4E45-9B01-08480CB36F90}">
      <dsp:nvSpPr>
        <dsp:cNvPr id="0" name=""/>
        <dsp:cNvSpPr/>
      </dsp:nvSpPr>
      <dsp:spPr>
        <a:xfrm>
          <a:off x="0" y="3748972"/>
          <a:ext cx="5906327" cy="0"/>
        </a:xfrm>
        <a:prstGeom prst="line">
          <a:avLst/>
        </a:prstGeom>
        <a:solidFill>
          <a:schemeClr val="accent2">
            <a:hueOff val="1959662"/>
            <a:satOff val="13726"/>
            <a:lumOff val="0"/>
            <a:alphaOff val="0"/>
          </a:schemeClr>
        </a:solidFill>
        <a:ln w="15875" cap="rnd" cmpd="sng" algn="ctr">
          <a:solidFill>
            <a:schemeClr val="accent2">
              <a:hueOff val="1959662"/>
              <a:satOff val="13726"/>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7139284-C2BF-46CA-92D7-B85988FED083}">
      <dsp:nvSpPr>
        <dsp:cNvPr id="0" name=""/>
        <dsp:cNvSpPr/>
      </dsp:nvSpPr>
      <dsp:spPr>
        <a:xfrm>
          <a:off x="0" y="3748972"/>
          <a:ext cx="5906327"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Economic </a:t>
          </a:r>
          <a:r>
            <a:rPr lang="en-US" sz="4300" b="1" u="sng" kern="1200"/>
            <a:t>loss</a:t>
          </a:r>
          <a:endParaRPr lang="en-US" sz="4300" kern="1200"/>
        </a:p>
      </dsp:txBody>
      <dsp:txXfrm>
        <a:off x="0" y="3748972"/>
        <a:ext cx="5906327" cy="937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80FB5-CDAC-40F0-A099-2D038E200D3D}">
      <dsp:nvSpPr>
        <dsp:cNvPr id="0" name=""/>
        <dsp:cNvSpPr/>
      </dsp:nvSpPr>
      <dsp:spPr>
        <a:xfrm>
          <a:off x="0" y="1696561"/>
          <a:ext cx="7247106" cy="121680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People dealing with hearing loss might:</a:t>
          </a:r>
        </a:p>
      </dsp:txBody>
      <dsp:txXfrm>
        <a:off x="59399" y="1755960"/>
        <a:ext cx="7128308" cy="1098002"/>
      </dsp:txXfrm>
    </dsp:sp>
    <dsp:sp modelId="{C1278D1F-C319-404D-ABDE-EE8B333648BC}">
      <dsp:nvSpPr>
        <dsp:cNvPr id="0" name=""/>
        <dsp:cNvSpPr/>
      </dsp:nvSpPr>
      <dsp:spPr>
        <a:xfrm>
          <a:off x="0" y="2913361"/>
          <a:ext cx="7247106"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09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Have trouble understanding </a:t>
          </a:r>
          <a:r>
            <a:rPr lang="en-US" sz="2800" b="1" u="sng" kern="1200" dirty="0"/>
            <a:t>speech</a:t>
          </a:r>
        </a:p>
        <a:p>
          <a:pPr marL="285750" lvl="1" indent="-285750" algn="l" defTabSz="1244600">
            <a:lnSpc>
              <a:spcPct val="90000"/>
            </a:lnSpc>
            <a:spcBef>
              <a:spcPct val="0"/>
            </a:spcBef>
            <a:spcAft>
              <a:spcPct val="20000"/>
            </a:spcAft>
            <a:buChar char="•"/>
          </a:pPr>
          <a:r>
            <a:rPr lang="en-US" sz="2800" kern="1200" dirty="0"/>
            <a:t>Lose interest in activities</a:t>
          </a:r>
        </a:p>
        <a:p>
          <a:pPr marL="285750" lvl="1" indent="-285750" algn="l" defTabSz="1244600">
            <a:lnSpc>
              <a:spcPct val="90000"/>
            </a:lnSpc>
            <a:spcBef>
              <a:spcPct val="0"/>
            </a:spcBef>
            <a:spcAft>
              <a:spcPct val="20000"/>
            </a:spcAft>
            <a:buChar char="•"/>
          </a:pPr>
          <a:r>
            <a:rPr lang="en-US" sz="2800" b="1" u="sng" kern="1200" dirty="0"/>
            <a:t>Avoid </a:t>
          </a:r>
          <a:r>
            <a:rPr lang="en-US" sz="2800" kern="1200" dirty="0"/>
            <a:t>conversation</a:t>
          </a:r>
        </a:p>
        <a:p>
          <a:pPr marL="285750" lvl="1" indent="-285750" algn="l" defTabSz="1244600">
            <a:lnSpc>
              <a:spcPct val="90000"/>
            </a:lnSpc>
            <a:spcBef>
              <a:spcPct val="0"/>
            </a:spcBef>
            <a:spcAft>
              <a:spcPct val="20000"/>
            </a:spcAft>
            <a:buChar char="•"/>
          </a:pPr>
          <a:r>
            <a:rPr lang="en-US" sz="2800" kern="1200" dirty="0"/>
            <a:t>Stop communicating</a:t>
          </a:r>
        </a:p>
      </dsp:txBody>
      <dsp:txXfrm>
        <a:off x="0" y="2913361"/>
        <a:ext cx="7247106" cy="1917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730A-DDDC-4628-893A-7152C5F507EA}">
      <dsp:nvSpPr>
        <dsp:cNvPr id="0" name=""/>
        <dsp:cNvSpPr/>
      </dsp:nvSpPr>
      <dsp:spPr>
        <a:xfrm rot="5400000">
          <a:off x="6123756" y="-1344168"/>
          <a:ext cx="3945537" cy="7620259"/>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1" u="sng" kern="1200" dirty="0"/>
            <a:t>increase</a:t>
          </a:r>
          <a:r>
            <a:rPr lang="en-US" sz="3200" kern="1200" dirty="0"/>
            <a:t> liquids, fruits, vegetables and grains in the diet</a:t>
          </a:r>
        </a:p>
        <a:p>
          <a:pPr marL="285750" lvl="1" indent="-285750" algn="l" defTabSz="1422400">
            <a:lnSpc>
              <a:spcPct val="90000"/>
            </a:lnSpc>
            <a:spcBef>
              <a:spcPct val="0"/>
            </a:spcBef>
            <a:spcAft>
              <a:spcPct val="15000"/>
            </a:spcAft>
            <a:buChar char="•"/>
          </a:pPr>
          <a:r>
            <a:rPr lang="en-US" sz="3200" kern="1200" dirty="0"/>
            <a:t>increase </a:t>
          </a:r>
          <a:r>
            <a:rPr lang="en-US" sz="3200" b="1" u="sng" kern="1200" dirty="0"/>
            <a:t>exercise</a:t>
          </a:r>
        </a:p>
        <a:p>
          <a:pPr marL="285750" lvl="1" indent="-285750" algn="l" defTabSz="1422400">
            <a:lnSpc>
              <a:spcPct val="90000"/>
            </a:lnSpc>
            <a:spcBef>
              <a:spcPct val="0"/>
            </a:spcBef>
            <a:spcAft>
              <a:spcPct val="15000"/>
            </a:spcAft>
            <a:buChar char="•"/>
          </a:pPr>
          <a:r>
            <a:rPr lang="en-US" sz="3200" kern="1200"/>
            <a:t>good dental hygiene</a:t>
          </a:r>
        </a:p>
        <a:p>
          <a:pPr marL="285750" lvl="1" indent="-285750" algn="l" defTabSz="1422400">
            <a:lnSpc>
              <a:spcPct val="90000"/>
            </a:lnSpc>
            <a:spcBef>
              <a:spcPct val="0"/>
            </a:spcBef>
            <a:spcAft>
              <a:spcPct val="15000"/>
            </a:spcAft>
            <a:buChar char="•"/>
          </a:pPr>
          <a:r>
            <a:rPr lang="en-US" sz="3200" kern="1200"/>
            <a:t>eat the large meal early in the day</a:t>
          </a:r>
        </a:p>
        <a:p>
          <a:pPr marL="285750" lvl="1" indent="-285750" algn="l" defTabSz="1422400">
            <a:lnSpc>
              <a:spcPct val="90000"/>
            </a:lnSpc>
            <a:spcBef>
              <a:spcPct val="0"/>
            </a:spcBef>
            <a:spcAft>
              <a:spcPct val="15000"/>
            </a:spcAft>
            <a:buChar char="•"/>
          </a:pPr>
          <a:r>
            <a:rPr lang="en-US" sz="3200" kern="1200"/>
            <a:t>Consider softer foods or other dietary modifications</a:t>
          </a:r>
        </a:p>
      </dsp:txBody>
      <dsp:txXfrm rot="-5400000">
        <a:off x="4286396" y="685797"/>
        <a:ext cx="7427654" cy="3560327"/>
      </dsp:txXfrm>
    </dsp:sp>
    <dsp:sp modelId="{74CD7499-EFE0-4820-B92A-731FE9B42294}">
      <dsp:nvSpPr>
        <dsp:cNvPr id="0" name=""/>
        <dsp:cNvSpPr/>
      </dsp:nvSpPr>
      <dsp:spPr>
        <a:xfrm>
          <a:off x="0" y="0"/>
          <a:ext cx="4286395" cy="4931922"/>
        </a:xfrm>
        <a:prstGeom prst="roundRect">
          <a:avLst/>
        </a:prstGeom>
        <a:blipFill rotWithShape="1">
          <a:blip xmlns:r="http://schemas.openxmlformats.org/officeDocument/2006/relationships" r:embed="rId1">
            <a:duotone>
              <a:schemeClr val="dk2">
                <a:hueOff val="0"/>
                <a:satOff val="0"/>
                <a:lumOff val="0"/>
                <a:alphaOff val="0"/>
                <a:tint val="98000"/>
                <a:lumMod val="102000"/>
              </a:schemeClr>
              <a:schemeClr val="dk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Modifications to help compensate for changes in the gastrointestinal system</a:t>
          </a:r>
          <a:r>
            <a:rPr lang="en-US" sz="3200" b="1" kern="1200" dirty="0"/>
            <a:t>:</a:t>
          </a:r>
          <a:endParaRPr lang="en-US" sz="3200" kern="1200" dirty="0"/>
        </a:p>
      </dsp:txBody>
      <dsp:txXfrm>
        <a:off x="209245" y="209245"/>
        <a:ext cx="3867905" cy="4513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7D636-A615-4C96-9A17-8A93847A6E66}">
      <dsp:nvSpPr>
        <dsp:cNvPr id="0" name=""/>
        <dsp:cNvSpPr/>
      </dsp:nvSpPr>
      <dsp:spPr>
        <a:xfrm>
          <a:off x="0" y="1043153"/>
          <a:ext cx="7293751" cy="121680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Symptoms of Alzheimer’s</a:t>
          </a:r>
          <a:endParaRPr lang="en-US" sz="3200" kern="1200" dirty="0"/>
        </a:p>
      </dsp:txBody>
      <dsp:txXfrm>
        <a:off x="59399" y="1102552"/>
        <a:ext cx="7174953" cy="1098002"/>
      </dsp:txXfrm>
    </dsp:sp>
    <dsp:sp modelId="{2C53786B-BDED-4BAB-81B2-248A7B81F4E1}">
      <dsp:nvSpPr>
        <dsp:cNvPr id="0" name=""/>
        <dsp:cNvSpPr/>
      </dsp:nvSpPr>
      <dsp:spPr>
        <a:xfrm>
          <a:off x="0" y="2259953"/>
          <a:ext cx="7293751"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5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Decreased enthusiasm for usual activities</a:t>
          </a:r>
        </a:p>
        <a:p>
          <a:pPr marL="285750" lvl="1" indent="-285750" algn="l" defTabSz="1244600">
            <a:lnSpc>
              <a:spcPct val="90000"/>
            </a:lnSpc>
            <a:spcBef>
              <a:spcPct val="0"/>
            </a:spcBef>
            <a:spcAft>
              <a:spcPct val="20000"/>
            </a:spcAft>
            <a:buChar char="•"/>
          </a:pPr>
          <a:r>
            <a:rPr lang="en-US" sz="2800" b="1" u="sng" kern="1200" dirty="0"/>
            <a:t>Restlessness</a:t>
          </a:r>
        </a:p>
        <a:p>
          <a:pPr marL="285750" lvl="1" indent="-285750" algn="l" defTabSz="1244600">
            <a:lnSpc>
              <a:spcPct val="90000"/>
            </a:lnSpc>
            <a:spcBef>
              <a:spcPct val="0"/>
            </a:spcBef>
            <a:spcAft>
              <a:spcPct val="20000"/>
            </a:spcAft>
            <a:buChar char="•"/>
          </a:pPr>
          <a:r>
            <a:rPr lang="en-US" sz="2800" b="1" u="sng" kern="1200" dirty="0"/>
            <a:t>Sleep</a:t>
          </a:r>
          <a:r>
            <a:rPr lang="en-US" sz="2800" kern="1200" dirty="0"/>
            <a:t> disturbances</a:t>
          </a:r>
        </a:p>
        <a:p>
          <a:pPr marL="285750" lvl="1" indent="-285750" algn="l" defTabSz="1244600">
            <a:lnSpc>
              <a:spcPct val="90000"/>
            </a:lnSpc>
            <a:spcBef>
              <a:spcPct val="0"/>
            </a:spcBef>
            <a:spcAft>
              <a:spcPct val="20000"/>
            </a:spcAft>
            <a:buChar char="•"/>
          </a:pPr>
          <a:r>
            <a:rPr lang="en-US" sz="2800" kern="1200" dirty="0"/>
            <a:t>Changes in coordination</a:t>
          </a:r>
        </a:p>
        <a:p>
          <a:pPr marL="285750" lvl="1" indent="-285750" algn="l" defTabSz="1244600">
            <a:lnSpc>
              <a:spcPct val="90000"/>
            </a:lnSpc>
            <a:spcBef>
              <a:spcPct val="0"/>
            </a:spcBef>
            <a:spcAft>
              <a:spcPct val="20000"/>
            </a:spcAft>
            <a:buChar char="•"/>
          </a:pPr>
          <a:r>
            <a:rPr lang="en-US" sz="2800" kern="1200" dirty="0"/>
            <a:t>Changes in walking</a:t>
          </a:r>
        </a:p>
      </dsp:txBody>
      <dsp:txXfrm>
        <a:off x="0" y="2259953"/>
        <a:ext cx="7293751" cy="2825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5C0B3-03E8-4AAA-B888-98D9DEC8D9F4}">
      <dsp:nvSpPr>
        <dsp:cNvPr id="0" name=""/>
        <dsp:cNvSpPr/>
      </dsp:nvSpPr>
      <dsp:spPr>
        <a:xfrm>
          <a:off x="0" y="0"/>
          <a:ext cx="6953250" cy="0"/>
        </a:xfrm>
        <a:prstGeom prst="line">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00AC49F-7332-4CD0-9B08-7177A23D9D37}">
      <dsp:nvSpPr>
        <dsp:cNvPr id="0" name=""/>
        <dsp:cNvSpPr/>
      </dsp:nvSpPr>
      <dsp:spPr>
        <a:xfrm>
          <a:off x="0" y="0"/>
          <a:ext cx="1390650" cy="627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390650" cy="6276975"/>
      </dsp:txXfrm>
    </dsp:sp>
    <dsp:sp modelId="{0FBFF828-5B29-41D4-AB2B-89160577FC74}">
      <dsp:nvSpPr>
        <dsp:cNvPr id="0" name=""/>
        <dsp:cNvSpPr/>
      </dsp:nvSpPr>
      <dsp:spPr>
        <a:xfrm>
          <a:off x="1494948" y="73788"/>
          <a:ext cx="5458301" cy="147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Acknowledge that the item is </a:t>
          </a:r>
          <a:r>
            <a:rPr lang="en-US" sz="2700" b="1" u="sng" kern="1200" dirty="0"/>
            <a:t>lost</a:t>
          </a:r>
        </a:p>
      </dsp:txBody>
      <dsp:txXfrm>
        <a:off x="1494948" y="73788"/>
        <a:ext cx="5458301" cy="1475763"/>
      </dsp:txXfrm>
    </dsp:sp>
    <dsp:sp modelId="{BD6BBBBF-8E16-4195-ABE5-D69575ABED36}">
      <dsp:nvSpPr>
        <dsp:cNvPr id="0" name=""/>
        <dsp:cNvSpPr/>
      </dsp:nvSpPr>
      <dsp:spPr>
        <a:xfrm>
          <a:off x="1390650" y="1549551"/>
          <a:ext cx="556260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B1E6F23-1D51-4642-98BD-74F01E4A775F}">
      <dsp:nvSpPr>
        <dsp:cNvPr id="0" name=""/>
        <dsp:cNvSpPr/>
      </dsp:nvSpPr>
      <dsp:spPr>
        <a:xfrm>
          <a:off x="1494948" y="1623339"/>
          <a:ext cx="5458301" cy="147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Help look for it</a:t>
          </a:r>
        </a:p>
      </dsp:txBody>
      <dsp:txXfrm>
        <a:off x="1494948" y="1623339"/>
        <a:ext cx="5458301" cy="1475763"/>
      </dsp:txXfrm>
    </dsp:sp>
    <dsp:sp modelId="{1CC6E244-0579-48A2-B163-6BCA7D13C470}">
      <dsp:nvSpPr>
        <dsp:cNvPr id="0" name=""/>
        <dsp:cNvSpPr/>
      </dsp:nvSpPr>
      <dsp:spPr>
        <a:xfrm>
          <a:off x="1390650" y="3099103"/>
          <a:ext cx="556260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3F4458E-CA8A-46D0-9A70-875F89FEB378}">
      <dsp:nvSpPr>
        <dsp:cNvPr id="0" name=""/>
        <dsp:cNvSpPr/>
      </dsp:nvSpPr>
      <dsp:spPr>
        <a:xfrm>
          <a:off x="1494948" y="3172891"/>
          <a:ext cx="5458301" cy="147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Search for the item in the typical </a:t>
          </a:r>
          <a:r>
            <a:rPr lang="en-US" sz="2700" b="1" u="sng" kern="1200" dirty="0"/>
            <a:t>hiding</a:t>
          </a:r>
          <a:r>
            <a:rPr lang="en-US" sz="2700" kern="1200" dirty="0"/>
            <a:t> place</a:t>
          </a:r>
        </a:p>
      </dsp:txBody>
      <dsp:txXfrm>
        <a:off x="1494948" y="3172891"/>
        <a:ext cx="5458301" cy="1475763"/>
      </dsp:txXfrm>
    </dsp:sp>
    <dsp:sp modelId="{0D61072C-F1D5-4A3F-B4B8-208596AC8F7C}">
      <dsp:nvSpPr>
        <dsp:cNvPr id="0" name=""/>
        <dsp:cNvSpPr/>
      </dsp:nvSpPr>
      <dsp:spPr>
        <a:xfrm>
          <a:off x="1390650" y="4648654"/>
          <a:ext cx="556260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ABD6931-061B-49B5-9B2E-6B5DFABB26EB}">
      <dsp:nvSpPr>
        <dsp:cNvPr id="0" name=""/>
        <dsp:cNvSpPr/>
      </dsp:nvSpPr>
      <dsp:spPr>
        <a:xfrm>
          <a:off x="1494948" y="4722442"/>
          <a:ext cx="5458301" cy="147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u="sng" kern="1200" dirty="0"/>
            <a:t>Check </a:t>
          </a:r>
          <a:r>
            <a:rPr lang="en-US" sz="2700" kern="1200" dirty="0"/>
            <a:t>the garbage before emptying to avoid accidentally throwing items away</a:t>
          </a:r>
        </a:p>
      </dsp:txBody>
      <dsp:txXfrm>
        <a:off x="1494948" y="4722442"/>
        <a:ext cx="5458301" cy="1475763"/>
      </dsp:txXfrm>
    </dsp:sp>
    <dsp:sp modelId="{6412B181-619A-4DB9-82C0-D55B48C50CD9}">
      <dsp:nvSpPr>
        <dsp:cNvPr id="0" name=""/>
        <dsp:cNvSpPr/>
      </dsp:nvSpPr>
      <dsp:spPr>
        <a:xfrm>
          <a:off x="1390650" y="6198206"/>
          <a:ext cx="556260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303C4-ACD7-4D06-9B22-B490FAF2A6F7}">
      <dsp:nvSpPr>
        <dsp:cNvPr id="0" name=""/>
        <dsp:cNvSpPr/>
      </dsp:nvSpPr>
      <dsp:spPr>
        <a:xfrm>
          <a:off x="0" y="198187"/>
          <a:ext cx="10554574" cy="129285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Effective responses to support people with Alzheimer's</a:t>
          </a:r>
          <a:endParaRPr lang="en-US" sz="3200" kern="1200" dirty="0"/>
        </a:p>
      </dsp:txBody>
      <dsp:txXfrm>
        <a:off x="63112" y="261299"/>
        <a:ext cx="10428350" cy="1166626"/>
      </dsp:txXfrm>
    </dsp:sp>
    <dsp:sp modelId="{639BA477-17CC-4656-BEEA-33C3E8296C54}">
      <dsp:nvSpPr>
        <dsp:cNvPr id="0" name=""/>
        <dsp:cNvSpPr/>
      </dsp:nvSpPr>
      <dsp:spPr>
        <a:xfrm>
          <a:off x="0" y="1506011"/>
          <a:ext cx="10554574"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10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Pay attention to </a:t>
          </a:r>
          <a:r>
            <a:rPr lang="en-US" sz="2800" b="1" u="sng" kern="1200" dirty="0"/>
            <a:t>nonverbal </a:t>
          </a:r>
          <a:r>
            <a:rPr lang="en-US" sz="2800" kern="1200" dirty="0"/>
            <a:t>communication</a:t>
          </a:r>
        </a:p>
        <a:p>
          <a:pPr marL="285750" lvl="1" indent="-285750" algn="l" defTabSz="1244600">
            <a:lnSpc>
              <a:spcPct val="90000"/>
            </a:lnSpc>
            <a:spcBef>
              <a:spcPct val="0"/>
            </a:spcBef>
            <a:spcAft>
              <a:spcPct val="20000"/>
            </a:spcAft>
            <a:buChar char="•"/>
          </a:pPr>
          <a:r>
            <a:rPr lang="en-US" sz="2800" kern="1200" dirty="0"/>
            <a:t>Avoid negative </a:t>
          </a:r>
          <a:r>
            <a:rPr lang="en-US" sz="2800" b="1" u="sng" kern="1200" dirty="0"/>
            <a:t>tone of voice</a:t>
          </a:r>
        </a:p>
        <a:p>
          <a:pPr marL="285750" lvl="1" indent="-285750" algn="l" defTabSz="1244600">
            <a:lnSpc>
              <a:spcPct val="90000"/>
            </a:lnSpc>
            <a:spcBef>
              <a:spcPct val="0"/>
            </a:spcBef>
            <a:spcAft>
              <a:spcPct val="20000"/>
            </a:spcAft>
            <a:buChar char="•"/>
          </a:pPr>
          <a:r>
            <a:rPr lang="en-US" sz="2800" kern="1200" dirty="0"/>
            <a:t>Keep sentences short and directions clear</a:t>
          </a:r>
        </a:p>
        <a:p>
          <a:pPr marL="285750" lvl="1" indent="-285750" algn="l" defTabSz="1244600">
            <a:lnSpc>
              <a:spcPct val="90000"/>
            </a:lnSpc>
            <a:spcBef>
              <a:spcPct val="0"/>
            </a:spcBef>
            <a:spcAft>
              <a:spcPct val="20000"/>
            </a:spcAft>
            <a:buChar char="•"/>
          </a:pPr>
          <a:r>
            <a:rPr lang="en-US" sz="2800" b="1" u="sng" kern="1200" dirty="0"/>
            <a:t>Avoid </a:t>
          </a:r>
          <a:r>
            <a:rPr lang="en-US" sz="2800" kern="1200" dirty="0"/>
            <a:t>negative words like no, stop, or don’t</a:t>
          </a:r>
        </a:p>
      </dsp:txBody>
      <dsp:txXfrm>
        <a:off x="0" y="1506011"/>
        <a:ext cx="10554574" cy="1917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8BF63-9B61-4CD6-B706-9F1645775A9B}">
      <dsp:nvSpPr>
        <dsp:cNvPr id="0" name=""/>
        <dsp:cNvSpPr/>
      </dsp:nvSpPr>
      <dsp:spPr>
        <a:xfrm>
          <a:off x="603761" y="-614702"/>
          <a:ext cx="3057274" cy="3057274"/>
        </a:xfrm>
        <a:prstGeom prst="ellips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7919EA-141E-4FA6-8113-FF3311D080FC}">
      <dsp:nvSpPr>
        <dsp:cNvPr id="0" name=""/>
        <dsp:cNvSpPr/>
      </dsp:nvSpPr>
      <dsp:spPr>
        <a:xfrm>
          <a:off x="657936" y="-512681"/>
          <a:ext cx="2853354" cy="2853232"/>
        </a:xfrm>
        <a:prstGeom prst="ellipse">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t>General Triggers that may cause </a:t>
          </a:r>
          <a:r>
            <a:rPr lang="en-US" sz="3200" b="1" u="sng" kern="1200" dirty="0"/>
            <a:t>agitation</a:t>
          </a:r>
          <a:r>
            <a:rPr lang="en-US" sz="3300" b="1" kern="1200" dirty="0"/>
            <a:t>:</a:t>
          </a:r>
          <a:endParaRPr lang="en-US" sz="3300" kern="1200" dirty="0"/>
        </a:p>
      </dsp:txBody>
      <dsp:txXfrm>
        <a:off x="1065777" y="-105076"/>
        <a:ext cx="2038284" cy="2038023"/>
      </dsp:txXfrm>
    </dsp:sp>
    <dsp:sp modelId="{E05991A8-BA19-4C88-8655-38A921548D28}">
      <dsp:nvSpPr>
        <dsp:cNvPr id="0" name=""/>
        <dsp:cNvSpPr/>
      </dsp:nvSpPr>
      <dsp:spPr>
        <a:xfrm>
          <a:off x="5390834" y="0"/>
          <a:ext cx="6093594" cy="409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Their needs are not being met</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Their environment is causing them </a:t>
          </a:r>
          <a:r>
            <a:rPr lang="en-US" sz="2800" b="1" u="sng" kern="1200" dirty="0"/>
            <a:t>stress</a:t>
          </a:r>
        </a:p>
        <a:p>
          <a:pPr marL="285750" lvl="1" indent="-285750" algn="l" defTabSz="1244600">
            <a:lnSpc>
              <a:spcPct val="90000"/>
            </a:lnSpc>
            <a:spcBef>
              <a:spcPct val="0"/>
            </a:spcBef>
            <a:spcAft>
              <a:spcPct val="15000"/>
            </a:spcAft>
            <a:buChar char="•"/>
          </a:pPr>
          <a:endParaRPr lang="en-US" sz="2800" b="1" u="sng" kern="1200" dirty="0"/>
        </a:p>
        <a:p>
          <a:pPr marL="285750" lvl="1" indent="-285750" algn="l" defTabSz="1244600">
            <a:lnSpc>
              <a:spcPct val="90000"/>
            </a:lnSpc>
            <a:spcBef>
              <a:spcPct val="0"/>
            </a:spcBef>
            <a:spcAft>
              <a:spcPct val="15000"/>
            </a:spcAft>
            <a:buChar char="•"/>
          </a:pPr>
          <a:r>
            <a:rPr lang="en-US" sz="2800" kern="1200" dirty="0"/>
            <a:t>Their caregiver is causing </a:t>
          </a:r>
          <a:r>
            <a:rPr lang="en-US" sz="2800" b="1" u="sng" kern="1200" dirty="0"/>
            <a:t>frustration</a:t>
          </a:r>
          <a:r>
            <a:rPr lang="en-US" sz="2800" kern="1200" dirty="0"/>
            <a:t> or adding pressure on the person</a:t>
          </a:r>
        </a:p>
      </dsp:txBody>
      <dsp:txXfrm>
        <a:off x="5390834" y="0"/>
        <a:ext cx="6093594" cy="4099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297C1-2B03-42AC-8233-72B1C7DF6405}">
      <dsp:nvSpPr>
        <dsp:cNvPr id="0" name=""/>
        <dsp:cNvSpPr/>
      </dsp:nvSpPr>
      <dsp:spPr>
        <a:xfrm rot="5400000">
          <a:off x="7946499" y="-3469886"/>
          <a:ext cx="688121" cy="7802880"/>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Plan in advance for potential wandering</a:t>
          </a:r>
          <a:r>
            <a:rPr lang="en-US" sz="1800" kern="1200" dirty="0"/>
            <a:t>:</a:t>
          </a:r>
        </a:p>
      </dsp:txBody>
      <dsp:txXfrm rot="-5400000">
        <a:off x="4389120" y="121084"/>
        <a:ext cx="7769289" cy="620939"/>
      </dsp:txXfrm>
    </dsp:sp>
    <dsp:sp modelId="{EAB4E1D1-B708-48F0-8E60-3DA580943D78}">
      <dsp:nvSpPr>
        <dsp:cNvPr id="0" name=""/>
        <dsp:cNvSpPr/>
      </dsp:nvSpPr>
      <dsp:spPr>
        <a:xfrm>
          <a:off x="0" y="1477"/>
          <a:ext cx="4389120" cy="860151"/>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Plan in</a:t>
          </a:r>
        </a:p>
      </dsp:txBody>
      <dsp:txXfrm>
        <a:off x="41989" y="43466"/>
        <a:ext cx="4305142" cy="776173"/>
      </dsp:txXfrm>
    </dsp:sp>
    <dsp:sp modelId="{3B4C0D0B-34CD-46A4-A594-AEFAA3FC5682}">
      <dsp:nvSpPr>
        <dsp:cNvPr id="0" name=""/>
        <dsp:cNvSpPr/>
      </dsp:nvSpPr>
      <dsp:spPr>
        <a:xfrm rot="5400000">
          <a:off x="7946499" y="-2566727"/>
          <a:ext cx="688121" cy="7802880"/>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Discuss with the person’s team</a:t>
          </a:r>
        </a:p>
      </dsp:txBody>
      <dsp:txXfrm rot="-5400000">
        <a:off x="4389120" y="1024243"/>
        <a:ext cx="7769289" cy="620939"/>
      </dsp:txXfrm>
    </dsp:sp>
    <dsp:sp modelId="{9F54DDA4-EBB3-45D6-A062-ABCC0C2E019A}">
      <dsp:nvSpPr>
        <dsp:cNvPr id="0" name=""/>
        <dsp:cNvSpPr/>
      </dsp:nvSpPr>
      <dsp:spPr>
        <a:xfrm>
          <a:off x="0" y="904636"/>
          <a:ext cx="4389120" cy="860151"/>
        </a:xfrm>
        <a:prstGeom prst="round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Discuss</a:t>
          </a:r>
        </a:p>
      </dsp:txBody>
      <dsp:txXfrm>
        <a:off x="41989" y="946625"/>
        <a:ext cx="4305142" cy="776173"/>
      </dsp:txXfrm>
    </dsp:sp>
    <dsp:sp modelId="{9C68CD54-AF44-4988-A19F-68A2D8D6F976}">
      <dsp:nvSpPr>
        <dsp:cNvPr id="0" name=""/>
        <dsp:cNvSpPr/>
      </dsp:nvSpPr>
      <dsp:spPr>
        <a:xfrm rot="5400000">
          <a:off x="7946499" y="-1663567"/>
          <a:ext cx="688121" cy="7802880"/>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Provide a daily walk or  a walking routine within a series of rooms or a fenced yard</a:t>
          </a:r>
        </a:p>
      </dsp:txBody>
      <dsp:txXfrm rot="-5400000">
        <a:off x="4389120" y="1927403"/>
        <a:ext cx="7769289" cy="620939"/>
      </dsp:txXfrm>
    </dsp:sp>
    <dsp:sp modelId="{A7FC2900-D4E9-4E20-B044-CF18B01FFFE8}">
      <dsp:nvSpPr>
        <dsp:cNvPr id="0" name=""/>
        <dsp:cNvSpPr/>
      </dsp:nvSpPr>
      <dsp:spPr>
        <a:xfrm>
          <a:off x="0" y="1807796"/>
          <a:ext cx="4389120" cy="860151"/>
        </a:xfrm>
        <a:prstGeom prst="round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Provide</a:t>
          </a:r>
        </a:p>
      </dsp:txBody>
      <dsp:txXfrm>
        <a:off x="41989" y="1849785"/>
        <a:ext cx="4305142" cy="776173"/>
      </dsp:txXfrm>
    </dsp:sp>
    <dsp:sp modelId="{B06B2629-5413-4A16-87D5-0D6ED004CB12}">
      <dsp:nvSpPr>
        <dsp:cNvPr id="0" name=""/>
        <dsp:cNvSpPr/>
      </dsp:nvSpPr>
      <dsp:spPr>
        <a:xfrm rot="5400000">
          <a:off x="7946499" y="-760408"/>
          <a:ext cx="688121" cy="7802880"/>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Reduce noise in the home to prevent the person from leaving to find quiet</a:t>
          </a:r>
        </a:p>
      </dsp:txBody>
      <dsp:txXfrm rot="-5400000">
        <a:off x="4389120" y="2830562"/>
        <a:ext cx="7769289" cy="620939"/>
      </dsp:txXfrm>
    </dsp:sp>
    <dsp:sp modelId="{3010BBFE-EF24-42FE-8DBE-FE839C0A85CC}">
      <dsp:nvSpPr>
        <dsp:cNvPr id="0" name=""/>
        <dsp:cNvSpPr/>
      </dsp:nvSpPr>
      <dsp:spPr>
        <a:xfrm>
          <a:off x="0" y="2710955"/>
          <a:ext cx="4389120" cy="860151"/>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Reduce</a:t>
          </a:r>
        </a:p>
      </dsp:txBody>
      <dsp:txXfrm>
        <a:off x="41989" y="2752944"/>
        <a:ext cx="4305142" cy="776173"/>
      </dsp:txXfrm>
    </dsp:sp>
    <dsp:sp modelId="{0D9BA79E-893E-4C0D-8E56-4905E5DB1A5E}">
      <dsp:nvSpPr>
        <dsp:cNvPr id="0" name=""/>
        <dsp:cNvSpPr/>
      </dsp:nvSpPr>
      <dsp:spPr>
        <a:xfrm rot="5400000">
          <a:off x="7946499" y="142751"/>
          <a:ext cx="688121" cy="7802880"/>
        </a:xfrm>
        <a:prstGeom prst="round2Same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Make sure people have their ID on them</a:t>
          </a:r>
        </a:p>
      </dsp:txBody>
      <dsp:txXfrm rot="-5400000">
        <a:off x="4389120" y="3733722"/>
        <a:ext cx="7769289" cy="620939"/>
      </dsp:txXfrm>
    </dsp:sp>
    <dsp:sp modelId="{38A73614-E8EC-46B4-9345-6409B7FC3745}">
      <dsp:nvSpPr>
        <dsp:cNvPr id="0" name=""/>
        <dsp:cNvSpPr/>
      </dsp:nvSpPr>
      <dsp:spPr>
        <a:xfrm>
          <a:off x="0" y="3614115"/>
          <a:ext cx="4389120" cy="860151"/>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Make</a:t>
          </a:r>
        </a:p>
      </dsp:txBody>
      <dsp:txXfrm>
        <a:off x="41989" y="3656104"/>
        <a:ext cx="4305142" cy="776173"/>
      </dsp:txXfrm>
    </dsp:sp>
    <dsp:sp modelId="{436CF273-2C51-4C7B-B06F-D178A44CD441}">
      <dsp:nvSpPr>
        <dsp:cNvPr id="0" name=""/>
        <dsp:cNvSpPr/>
      </dsp:nvSpPr>
      <dsp:spPr>
        <a:xfrm rot="5400000">
          <a:off x="7946499" y="1075892"/>
          <a:ext cx="688121" cy="7802880"/>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Keep an updated photo in case they get lost</a:t>
          </a:r>
        </a:p>
      </dsp:txBody>
      <dsp:txXfrm rot="-5400000">
        <a:off x="4389120" y="4666863"/>
        <a:ext cx="7769289" cy="620939"/>
      </dsp:txXfrm>
    </dsp:sp>
    <dsp:sp modelId="{E9658F70-0684-4D20-9480-13AB219545AE}">
      <dsp:nvSpPr>
        <dsp:cNvPr id="0" name=""/>
        <dsp:cNvSpPr/>
      </dsp:nvSpPr>
      <dsp:spPr>
        <a:xfrm>
          <a:off x="0" y="4508888"/>
          <a:ext cx="4389120" cy="860151"/>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Keep</a:t>
          </a:r>
        </a:p>
      </dsp:txBody>
      <dsp:txXfrm>
        <a:off x="41989" y="4550877"/>
        <a:ext cx="4305142" cy="7761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8/12/2024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8/12/2024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sunset-view-with-a-silhouette-of-trees-141827/"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sunset-view-with-a-silhouette-of-trees-141827/"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sunset-view-with-a-silhouette-of-trees-141827/"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oplematters.in/article/strategic-hr/conducting-a-communication-audit-15581"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hyperlink" Target="http://pngimg.com/download/15224"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umhealthsystem/5494712579"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s://www.peakpx.com/5646/purple-frame-eyeglasses" TargetMode="External"/><Relationship Id="rId5" Type="http://schemas.openxmlformats.org/officeDocument/2006/relationships/image" Target="../media/image12.jpg"/><Relationship Id="rId4" Type="http://schemas.openxmlformats.org/officeDocument/2006/relationships/hyperlink" Target="https://creativecommons.org/licenses/by-nc-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pacatholic.org/the-supreme-court-should-protect-unborn-children-with-down-syndrome/"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1A50-4154-47C1-A5DA-B08A421695E6}"/>
              </a:ext>
            </a:extLst>
          </p:cNvPr>
          <p:cNvSpPr>
            <a:spLocks noGrp="1"/>
          </p:cNvSpPr>
          <p:nvPr>
            <p:ph type="ctrTitle"/>
          </p:nvPr>
        </p:nvSpPr>
        <p:spPr>
          <a:xfrm>
            <a:off x="4395411" y="2646946"/>
            <a:ext cx="5097505" cy="1479885"/>
          </a:xfrm>
        </p:spPr>
        <p:txBody>
          <a:bodyPr/>
          <a:lstStyle/>
          <a:p>
            <a:br>
              <a:rPr lang="en-US">
                <a:solidFill>
                  <a:schemeClr val="bg1"/>
                </a:solidFill>
              </a:rPr>
            </a:br>
            <a:r>
              <a:rPr lang="en-US">
                <a:solidFill>
                  <a:schemeClr val="bg1"/>
                </a:solidFill>
              </a:rPr>
              <a:t>Aging</a:t>
            </a:r>
            <a:br>
              <a:rPr lang="en-US">
                <a:solidFill>
                  <a:schemeClr val="bg1"/>
                </a:solidFill>
              </a:rPr>
            </a:br>
            <a:r>
              <a:rPr lang="en-US">
                <a:solidFill>
                  <a:schemeClr val="bg1"/>
                </a:solidFill>
              </a:rPr>
              <a:t>   .70 </a:t>
            </a:r>
            <a:endParaRPr lang="en-US" dirty="0">
              <a:solidFill>
                <a:schemeClr val="bg1"/>
              </a:solidFill>
            </a:endParaRPr>
          </a:p>
        </p:txBody>
      </p:sp>
      <p:sp>
        <p:nvSpPr>
          <p:cNvPr id="5" name="TextBox 4">
            <a:extLst>
              <a:ext uri="{FF2B5EF4-FFF2-40B4-BE49-F238E27FC236}">
                <a16:creationId xmlns:a16="http://schemas.microsoft.com/office/drawing/2014/main" id="{178A62E0-2802-4FF6-A53C-3AF64029D2EF}"/>
              </a:ext>
            </a:extLst>
          </p:cNvPr>
          <p:cNvSpPr txBox="1"/>
          <p:nvPr/>
        </p:nvSpPr>
        <p:spPr>
          <a:xfrm>
            <a:off x="8761804" y="5019589"/>
            <a:ext cx="2782110" cy="1615827"/>
          </a:xfrm>
          <a:prstGeom prst="rect">
            <a:avLst/>
          </a:prstGeom>
          <a:noFill/>
        </p:spPr>
        <p:txBody>
          <a:bodyPr wrap="square">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90000"/>
              </a:lnSpc>
              <a:spcBef>
                <a:spcPts val="100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Melody Baker, </a:t>
            </a:r>
            <a:endParaRPr lang="en-US" sz="2000" dirty="0">
              <a:effectLst/>
              <a:latin typeface="Calibri" panose="020F0502020204030204" pitchFamily="34" charset="0"/>
              <a:ea typeface="Calibri" panose="020F0502020204030204" pitchFamily="34" charset="0"/>
            </a:endParaRPr>
          </a:p>
          <a:p>
            <a:pPr marL="0" marR="0">
              <a:lnSpc>
                <a:spcPct val="90000"/>
              </a:lnSpc>
              <a:spcBef>
                <a:spcPts val="100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Staff trainer, Kalix</a:t>
            </a:r>
          </a:p>
          <a:p>
            <a:pPr marL="0" marR="0">
              <a:lnSpc>
                <a:spcPct val="90000"/>
              </a:lnSpc>
              <a:spcBef>
                <a:spcPts val="1000"/>
              </a:spcBef>
              <a:spcAft>
                <a:spcPts val="0"/>
              </a:spcAft>
            </a:pPr>
            <a:r>
              <a:rPr lang="en-US" sz="2000" dirty="0">
                <a:solidFill>
                  <a:schemeClr val="bg1"/>
                </a:solidFill>
                <a:effectLst/>
                <a:latin typeface="Calibri" panose="020F0502020204030204" pitchFamily="34" charset="0"/>
                <a:ea typeface="Calibri" panose="020F0502020204030204" pitchFamily="34" charset="0"/>
              </a:rPr>
              <a:t>September 2022</a:t>
            </a:r>
          </a:p>
        </p:txBody>
      </p:sp>
    </p:spTree>
    <p:extLst>
      <p:ext uri="{BB962C8B-B14F-4D97-AF65-F5344CB8AC3E}">
        <p14:creationId xmlns:p14="http://schemas.microsoft.com/office/powerpoint/2010/main" val="400636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E0B1F17-ED45-40E9-9C31-4C218E7F62E6}"/>
              </a:ext>
            </a:extLst>
          </p:cNvPr>
          <p:cNvGraphicFramePr/>
          <p:nvPr>
            <p:extLst>
              <p:ext uri="{D42A27DB-BD31-4B8C-83A1-F6EECF244321}">
                <p14:modId xmlns:p14="http://schemas.microsoft.com/office/powerpoint/2010/main" val="1430694571"/>
              </p:ext>
            </p:extLst>
          </p:nvPr>
        </p:nvGraphicFramePr>
        <p:xfrm>
          <a:off x="116731" y="1926078"/>
          <a:ext cx="11906655" cy="4931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17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4" name="Rectangle 8">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0D65C51-C6EA-4EB8-9F43-E0E50880B7DA}"/>
              </a:ext>
            </a:extLst>
          </p:cNvPr>
          <p:cNvSpPr txBox="1"/>
          <p:nvPr/>
        </p:nvSpPr>
        <p:spPr>
          <a:xfrm>
            <a:off x="1115732" y="2222287"/>
            <a:ext cx="9966953" cy="3636511"/>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2800" dirty="0"/>
              <a:t>Lack of </a:t>
            </a:r>
            <a:r>
              <a:rPr lang="en-US" sz="2800" b="1" u="sng" dirty="0"/>
              <a:t>activity</a:t>
            </a:r>
            <a:r>
              <a:rPr lang="en-US" sz="2800" dirty="0"/>
              <a:t> and inadequate health care can increase loss of skills as people age</a:t>
            </a:r>
          </a:p>
        </p:txBody>
      </p:sp>
    </p:spTree>
    <p:extLst>
      <p:ext uri="{BB962C8B-B14F-4D97-AF65-F5344CB8AC3E}">
        <p14:creationId xmlns:p14="http://schemas.microsoft.com/office/powerpoint/2010/main" val="185445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D15C-CC37-4517-B923-BB142BC5CAFA}"/>
              </a:ext>
            </a:extLst>
          </p:cNvPr>
          <p:cNvSpPr txBox="1"/>
          <p:nvPr/>
        </p:nvSpPr>
        <p:spPr>
          <a:xfrm>
            <a:off x="1192695" y="619344"/>
            <a:ext cx="10465903" cy="2062103"/>
          </a:xfrm>
          <a:prstGeom prst="rect">
            <a:avLst/>
          </a:prstGeom>
          <a:noFill/>
        </p:spPr>
        <p:txBody>
          <a:bodyPr wrap="square" rtlCol="0">
            <a:spAutoFit/>
          </a:bodyPr>
          <a:lstStyle/>
          <a:p>
            <a:r>
              <a:rPr lang="en-US" sz="3200" b="1" dirty="0">
                <a:solidFill>
                  <a:srgbClr val="FF0000"/>
                </a:solidFill>
              </a:rPr>
              <a:t>Sundowning</a:t>
            </a:r>
          </a:p>
          <a:p>
            <a:endParaRPr lang="en-US" sz="3200" b="1" dirty="0">
              <a:solidFill>
                <a:schemeClr val="bg1"/>
              </a:solidFill>
            </a:endParaRPr>
          </a:p>
          <a:p>
            <a:r>
              <a:rPr lang="en-US" sz="3200" dirty="0">
                <a:solidFill>
                  <a:schemeClr val="bg1"/>
                </a:solidFill>
              </a:rPr>
              <a:t>Confusion and agitation that worsens in the late afternoon and evening</a:t>
            </a:r>
          </a:p>
        </p:txBody>
      </p:sp>
      <p:pic>
        <p:nvPicPr>
          <p:cNvPr id="4" name="Picture 3" descr="A picture containing outdoor, sky, sunset, nature&#10;&#10;Description automatically generated">
            <a:extLst>
              <a:ext uri="{FF2B5EF4-FFF2-40B4-BE49-F238E27FC236}">
                <a16:creationId xmlns:a16="http://schemas.microsoft.com/office/drawing/2014/main" id="{E8C72D73-C20F-4D8B-A1C0-A812FFB9D0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74844" y="2681447"/>
            <a:ext cx="7055565" cy="3962289"/>
          </a:xfrm>
          <a:prstGeom prst="rect">
            <a:avLst/>
          </a:prstGeom>
        </p:spPr>
      </p:pic>
    </p:spTree>
    <p:extLst>
      <p:ext uri="{BB962C8B-B14F-4D97-AF65-F5344CB8AC3E}">
        <p14:creationId xmlns:p14="http://schemas.microsoft.com/office/powerpoint/2010/main" val="25043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D15C-CC37-4517-B923-BB142BC5CAFA}"/>
              </a:ext>
            </a:extLst>
          </p:cNvPr>
          <p:cNvSpPr txBox="1"/>
          <p:nvPr/>
        </p:nvSpPr>
        <p:spPr>
          <a:xfrm>
            <a:off x="1540353" y="0"/>
            <a:ext cx="11579157" cy="6063198"/>
          </a:xfrm>
          <a:prstGeom prst="rect">
            <a:avLst/>
          </a:prstGeom>
          <a:noFill/>
        </p:spPr>
        <p:txBody>
          <a:bodyPr wrap="square" rtlCol="0">
            <a:spAutoFit/>
          </a:bodyPr>
          <a:lstStyle/>
          <a:p>
            <a:r>
              <a:rPr lang="en-US" sz="3200" b="1" dirty="0">
                <a:solidFill>
                  <a:schemeClr val="bg1"/>
                </a:solidFill>
              </a:rPr>
              <a:t>Sundowning</a:t>
            </a:r>
            <a:r>
              <a:rPr lang="en-US" sz="3200" dirty="0">
                <a:solidFill>
                  <a:schemeClr val="bg1"/>
                </a:solidFill>
              </a:rPr>
              <a:t> supports:</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Physical </a:t>
            </a:r>
            <a:r>
              <a:rPr lang="en-US" sz="3200" b="1" u="sng" dirty="0">
                <a:solidFill>
                  <a:schemeClr val="bg1"/>
                </a:solidFill>
              </a:rPr>
              <a:t>activity</a:t>
            </a:r>
          </a:p>
          <a:p>
            <a:pPr marL="571500" indent="-571500">
              <a:buFont typeface="Arial" panose="020B0604020202020204" pitchFamily="34" charset="0"/>
              <a:buChar char="•"/>
            </a:pPr>
            <a:r>
              <a:rPr lang="en-US" sz="3200" dirty="0">
                <a:solidFill>
                  <a:schemeClr val="bg1"/>
                </a:solidFill>
              </a:rPr>
              <a:t>Short naps early in the day</a:t>
            </a:r>
          </a:p>
          <a:p>
            <a:pPr marL="571500" indent="-571500">
              <a:buFont typeface="Arial" panose="020B0604020202020204" pitchFamily="34" charset="0"/>
              <a:buChar char="•"/>
            </a:pPr>
            <a:r>
              <a:rPr lang="en-US" sz="3200" b="1" u="sng" dirty="0">
                <a:solidFill>
                  <a:schemeClr val="bg1"/>
                </a:solidFill>
              </a:rPr>
              <a:t>Limit caffeine </a:t>
            </a:r>
            <a:r>
              <a:rPr lang="en-US" sz="3200" dirty="0">
                <a:solidFill>
                  <a:schemeClr val="bg1"/>
                </a:solidFill>
              </a:rPr>
              <a:t>later in the day</a:t>
            </a:r>
          </a:p>
          <a:p>
            <a:pPr marL="571500" indent="-571500">
              <a:buFont typeface="Arial" panose="020B0604020202020204" pitchFamily="34" charset="0"/>
              <a:buChar char="•"/>
            </a:pPr>
            <a:r>
              <a:rPr lang="en-US" sz="3200" b="1" u="sng" dirty="0">
                <a:solidFill>
                  <a:schemeClr val="bg1"/>
                </a:solidFill>
              </a:rPr>
              <a:t>Avoid alcohol</a:t>
            </a:r>
          </a:p>
          <a:p>
            <a:pPr marL="571500" indent="-571500">
              <a:buFont typeface="Arial" panose="020B0604020202020204" pitchFamily="34" charset="0"/>
              <a:buChar char="•"/>
            </a:pPr>
            <a:r>
              <a:rPr lang="en-US" sz="3200" dirty="0">
                <a:solidFill>
                  <a:schemeClr val="bg1"/>
                </a:solidFill>
              </a:rPr>
              <a:t>Make early evening a quiet time of day</a:t>
            </a:r>
          </a:p>
          <a:p>
            <a:pPr marL="571500" indent="-571500">
              <a:buFont typeface="Arial" panose="020B0604020202020204" pitchFamily="34" charset="0"/>
              <a:buChar char="•"/>
            </a:pPr>
            <a:r>
              <a:rPr lang="en-US" sz="3200" dirty="0">
                <a:solidFill>
                  <a:schemeClr val="bg1"/>
                </a:solidFill>
              </a:rPr>
              <a:t>Try to distract with a favorite snack</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endParaRPr lang="en-US" sz="4400" dirty="0"/>
          </a:p>
          <a:p>
            <a:endParaRPr lang="en-US" sz="4400" dirty="0"/>
          </a:p>
        </p:txBody>
      </p:sp>
      <p:pic>
        <p:nvPicPr>
          <p:cNvPr id="3" name="Picture 2" descr="A picture containing outdoor, sky, sunset, nature&#10;&#10;Description automatically generated">
            <a:extLst>
              <a:ext uri="{FF2B5EF4-FFF2-40B4-BE49-F238E27FC236}">
                <a16:creationId xmlns:a16="http://schemas.microsoft.com/office/drawing/2014/main" id="{36A4F56B-FD81-F70B-6AFC-A8D30D7BB3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83811" y="4125805"/>
            <a:ext cx="4570691" cy="2566824"/>
          </a:xfrm>
          <a:prstGeom prst="rect">
            <a:avLst/>
          </a:prstGeom>
        </p:spPr>
      </p:pic>
    </p:spTree>
    <p:extLst>
      <p:ext uri="{BB962C8B-B14F-4D97-AF65-F5344CB8AC3E}">
        <p14:creationId xmlns:p14="http://schemas.microsoft.com/office/powerpoint/2010/main" val="38325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D15C-CC37-4517-B923-BB142BC5CAFA}"/>
              </a:ext>
            </a:extLst>
          </p:cNvPr>
          <p:cNvSpPr txBox="1"/>
          <p:nvPr/>
        </p:nvSpPr>
        <p:spPr>
          <a:xfrm>
            <a:off x="1608447" y="347446"/>
            <a:ext cx="10398023" cy="4708981"/>
          </a:xfrm>
          <a:prstGeom prst="rect">
            <a:avLst/>
          </a:prstGeom>
          <a:noFill/>
        </p:spPr>
        <p:txBody>
          <a:bodyPr wrap="square" rtlCol="0">
            <a:spAutoFit/>
          </a:bodyPr>
          <a:lstStyle/>
          <a:p>
            <a:r>
              <a:rPr lang="en-US" sz="3200" b="1" dirty="0">
                <a:solidFill>
                  <a:schemeClr val="bg1"/>
                </a:solidFill>
              </a:rPr>
              <a:t>Sundowning</a:t>
            </a:r>
            <a:r>
              <a:rPr lang="en-US" sz="3200" dirty="0">
                <a:solidFill>
                  <a:schemeClr val="bg1"/>
                </a:solidFill>
              </a:rPr>
              <a:t> supports:</a:t>
            </a:r>
          </a:p>
          <a:p>
            <a:pPr marL="571500" indent="-571500">
              <a:buFont typeface="Arial" panose="020B0604020202020204" pitchFamily="34" charset="0"/>
              <a:buChar char="•"/>
            </a:pPr>
            <a:r>
              <a:rPr lang="en-US" sz="3200" dirty="0">
                <a:solidFill>
                  <a:schemeClr val="bg1"/>
                </a:solidFill>
              </a:rPr>
              <a:t>Close the curtains at dusk to minimize shadows</a:t>
            </a:r>
          </a:p>
          <a:p>
            <a:pPr marL="571500" indent="-571500">
              <a:buFont typeface="Arial" panose="020B0604020202020204" pitchFamily="34" charset="0"/>
              <a:buChar char="•"/>
            </a:pPr>
            <a:r>
              <a:rPr lang="en-US" sz="3200" dirty="0">
                <a:solidFill>
                  <a:schemeClr val="bg1"/>
                </a:solidFill>
              </a:rPr>
              <a:t>Play soothing </a:t>
            </a:r>
            <a:r>
              <a:rPr lang="en-US" sz="3200" b="1" u="sng" dirty="0">
                <a:solidFill>
                  <a:schemeClr val="bg1"/>
                </a:solidFill>
              </a:rPr>
              <a:t>music</a:t>
            </a:r>
          </a:p>
          <a:p>
            <a:pPr marL="571500" indent="-571500">
              <a:buFont typeface="Arial" panose="020B0604020202020204" pitchFamily="34" charset="0"/>
              <a:buChar char="•"/>
            </a:pPr>
            <a:r>
              <a:rPr lang="en-US" sz="3200" dirty="0">
                <a:solidFill>
                  <a:schemeClr val="bg1"/>
                </a:solidFill>
              </a:rPr>
              <a:t>Read</a:t>
            </a:r>
          </a:p>
          <a:p>
            <a:pPr marL="571500" indent="-571500">
              <a:buFont typeface="Arial" panose="020B0604020202020204" pitchFamily="34" charset="0"/>
              <a:buChar char="•"/>
            </a:pPr>
            <a:r>
              <a:rPr lang="en-US" sz="3200" dirty="0">
                <a:solidFill>
                  <a:schemeClr val="bg1"/>
                </a:solidFill>
              </a:rPr>
              <a:t>Go for  a walk</a:t>
            </a:r>
          </a:p>
          <a:p>
            <a:pPr marL="571500" indent="-571500">
              <a:buFont typeface="Arial" panose="020B0604020202020204" pitchFamily="34" charset="0"/>
              <a:buChar char="•"/>
            </a:pPr>
            <a:r>
              <a:rPr lang="en-US" sz="3200" b="1" u="sng" dirty="0">
                <a:solidFill>
                  <a:schemeClr val="bg1"/>
                </a:solidFill>
              </a:rPr>
              <a:t>Listen</a:t>
            </a:r>
            <a:r>
              <a:rPr lang="en-US" sz="3200" dirty="0">
                <a:solidFill>
                  <a:schemeClr val="bg1"/>
                </a:solidFill>
              </a:rPr>
              <a:t> calmly to persons concerns</a:t>
            </a:r>
          </a:p>
          <a:p>
            <a:pPr marL="571500" indent="-571500">
              <a:buFont typeface="Arial" panose="020B0604020202020204" pitchFamily="34" charset="0"/>
              <a:buChar char="•"/>
            </a:pPr>
            <a:r>
              <a:rPr lang="en-US" sz="3200" dirty="0">
                <a:solidFill>
                  <a:schemeClr val="bg1"/>
                </a:solidFill>
              </a:rPr>
              <a:t>Try to distract with a favorite activity</a:t>
            </a:r>
          </a:p>
          <a:p>
            <a:pPr marL="571500" indent="-571500">
              <a:buFont typeface="Arial" panose="020B0604020202020204" pitchFamily="34" charset="0"/>
              <a:buChar char="•"/>
            </a:pPr>
            <a:endParaRPr lang="en-US" sz="3200" dirty="0"/>
          </a:p>
          <a:p>
            <a:endParaRPr lang="en-US" sz="4400" dirty="0"/>
          </a:p>
        </p:txBody>
      </p:sp>
      <p:pic>
        <p:nvPicPr>
          <p:cNvPr id="3" name="Picture 2" descr="A picture containing outdoor, sky, sunset, nature&#10;&#10;Description automatically generated">
            <a:extLst>
              <a:ext uri="{FF2B5EF4-FFF2-40B4-BE49-F238E27FC236}">
                <a16:creationId xmlns:a16="http://schemas.microsoft.com/office/drawing/2014/main" id="{33EAFAE9-751A-F3C0-591A-7B84B76FFE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24379" y="4156063"/>
            <a:ext cx="4639206" cy="2605301"/>
          </a:xfrm>
          <a:prstGeom prst="rect">
            <a:avLst/>
          </a:prstGeom>
        </p:spPr>
      </p:pic>
    </p:spTree>
    <p:extLst>
      <p:ext uri="{BB962C8B-B14F-4D97-AF65-F5344CB8AC3E}">
        <p14:creationId xmlns:p14="http://schemas.microsoft.com/office/powerpoint/2010/main" val="288965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698C0F-3B71-48D0-A562-CF2C3986EE4F}"/>
              </a:ext>
            </a:extLst>
          </p:cNvPr>
          <p:cNvSpPr>
            <a:spLocks noGrp="1"/>
          </p:cNvSpPr>
          <p:nvPr>
            <p:ph type="title"/>
          </p:nvPr>
        </p:nvSpPr>
        <p:spPr>
          <a:xfrm>
            <a:off x="451515" y="1734857"/>
            <a:ext cx="3765483" cy="3388287"/>
          </a:xfrm>
        </p:spPr>
        <p:txBody>
          <a:bodyPr anchor="ctr">
            <a:normAutofit/>
          </a:bodyPr>
          <a:lstStyle/>
          <a:p>
            <a:endParaRPr lang="en-US" dirty="0"/>
          </a:p>
        </p:txBody>
      </p:sp>
      <p:sp>
        <p:nvSpPr>
          <p:cNvPr id="3" name="Content Placeholder 2">
            <a:extLst>
              <a:ext uri="{FF2B5EF4-FFF2-40B4-BE49-F238E27FC236}">
                <a16:creationId xmlns:a16="http://schemas.microsoft.com/office/drawing/2014/main" id="{FFEEF9F9-7BB3-487F-93CF-44F909797577}"/>
              </a:ext>
            </a:extLst>
          </p:cNvPr>
          <p:cNvSpPr>
            <a:spLocks noGrp="1"/>
          </p:cNvSpPr>
          <p:nvPr>
            <p:ph idx="1"/>
          </p:nvPr>
        </p:nvSpPr>
        <p:spPr>
          <a:xfrm>
            <a:off x="6008068" y="978993"/>
            <a:ext cx="5365218" cy="4900014"/>
          </a:xfrm>
          <a:effectLst/>
        </p:spPr>
        <p:txBody>
          <a:bodyPr>
            <a:normAutofit/>
          </a:bodyPr>
          <a:lstStyle/>
          <a:p>
            <a:pPr marL="0" indent="0">
              <a:buNone/>
            </a:pPr>
            <a:r>
              <a:rPr lang="en-US" sz="6000" dirty="0"/>
              <a:t>Alzheimer’s</a:t>
            </a:r>
            <a:r>
              <a:rPr lang="en-US" sz="3200" dirty="0"/>
              <a:t> </a:t>
            </a:r>
          </a:p>
        </p:txBody>
      </p:sp>
    </p:spTree>
    <p:extLst>
      <p:ext uri="{BB962C8B-B14F-4D97-AF65-F5344CB8AC3E}">
        <p14:creationId xmlns:p14="http://schemas.microsoft.com/office/powerpoint/2010/main" val="16792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382000" cy="808038"/>
          </a:xfrm>
        </p:spPr>
        <p:txBody>
          <a:bodyPr>
            <a:noAutofit/>
          </a:bodyPr>
          <a:lstStyle/>
          <a:p>
            <a:endParaRPr lang="en-US"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a:solidFill>
                  <a:schemeClr val="bg1"/>
                </a:solidFill>
                <a:latin typeface="+mj-lt"/>
              </a:rPr>
              <a:t>Alzheimer’s:</a:t>
            </a:r>
          </a:p>
          <a:p>
            <a:pPr marL="0" indent="0">
              <a:buNone/>
            </a:pPr>
            <a:r>
              <a:rPr lang="en-US" sz="3800" dirty="0">
                <a:solidFill>
                  <a:schemeClr val="bg1"/>
                </a:solidFill>
                <a:latin typeface="+mj-lt"/>
              </a:rPr>
              <a:t>A </a:t>
            </a:r>
            <a:r>
              <a:rPr lang="en-US" sz="3800" b="1" u="sng" dirty="0">
                <a:solidFill>
                  <a:schemeClr val="bg1"/>
                </a:solidFill>
                <a:latin typeface="+mj-lt"/>
              </a:rPr>
              <a:t>progressive</a:t>
            </a:r>
            <a:r>
              <a:rPr lang="en-US" sz="3800" dirty="0">
                <a:solidFill>
                  <a:schemeClr val="bg1"/>
                </a:solidFill>
                <a:latin typeface="+mj-lt"/>
              </a:rPr>
              <a:t>, degenerative disorder of the brain that results in abnormal brain function and death.</a:t>
            </a:r>
          </a:p>
          <a:p>
            <a:pPr lvl="1"/>
            <a:endParaRPr lang="en-US" sz="3800" dirty="0">
              <a:solidFill>
                <a:schemeClr val="bg1"/>
              </a:solidFill>
              <a:latin typeface="+mj-lt"/>
            </a:endParaRPr>
          </a:p>
          <a:p>
            <a:pPr marL="320040" lvl="1" indent="0">
              <a:buNone/>
            </a:pPr>
            <a:r>
              <a:rPr lang="en-US" sz="3800" dirty="0">
                <a:solidFill>
                  <a:schemeClr val="bg1"/>
                </a:solidFill>
                <a:latin typeface="+mj-lt"/>
              </a:rPr>
              <a:t>It is a form of </a:t>
            </a:r>
            <a:r>
              <a:rPr lang="en-US" sz="3800" b="1" u="sng" dirty="0">
                <a:solidFill>
                  <a:schemeClr val="bg1"/>
                </a:solidFill>
                <a:latin typeface="+mj-lt"/>
              </a:rPr>
              <a:t>dementia</a:t>
            </a:r>
            <a:endParaRPr lang="en-US" sz="3800" dirty="0">
              <a:solidFill>
                <a:schemeClr val="bg1"/>
              </a:solidFill>
              <a:latin typeface="+mj-lt"/>
            </a:endParaRPr>
          </a:p>
        </p:txBody>
      </p:sp>
    </p:spTree>
    <p:extLst>
      <p:ext uri="{BB962C8B-B14F-4D97-AF65-F5344CB8AC3E}">
        <p14:creationId xmlns:p14="http://schemas.microsoft.com/office/powerpoint/2010/main" val="18285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5D80F-93E1-41B6-96BA-48A0AAA9F783}"/>
              </a:ext>
            </a:extLst>
          </p:cNvPr>
          <p:cNvSpPr txBox="1"/>
          <p:nvPr/>
        </p:nvSpPr>
        <p:spPr>
          <a:xfrm>
            <a:off x="998970" y="792804"/>
            <a:ext cx="6605081" cy="3477875"/>
          </a:xfrm>
          <a:prstGeom prst="rect">
            <a:avLst/>
          </a:prstGeom>
          <a:noFill/>
        </p:spPr>
        <p:txBody>
          <a:bodyPr wrap="square" rtlCol="0">
            <a:spAutoFit/>
          </a:bodyPr>
          <a:lstStyle/>
          <a:p>
            <a:r>
              <a:rPr lang="en-US" sz="4400" dirty="0">
                <a:solidFill>
                  <a:schemeClr val="bg1"/>
                </a:solidFill>
              </a:rPr>
              <a:t>Alzheimer’s is </a:t>
            </a:r>
            <a:r>
              <a:rPr lang="en-US" sz="4400" b="1" u="sng" dirty="0">
                <a:solidFill>
                  <a:schemeClr val="bg1"/>
                </a:solidFill>
              </a:rPr>
              <a:t>not</a:t>
            </a:r>
            <a:r>
              <a:rPr lang="en-US" sz="4400" b="1" dirty="0">
                <a:solidFill>
                  <a:schemeClr val="bg1"/>
                </a:solidFill>
              </a:rPr>
              <a:t> </a:t>
            </a:r>
            <a:r>
              <a:rPr lang="en-US" sz="4400" dirty="0">
                <a:solidFill>
                  <a:schemeClr val="bg1"/>
                </a:solidFill>
              </a:rPr>
              <a:t>a normal part of the aging process.</a:t>
            </a:r>
          </a:p>
          <a:p>
            <a:endParaRPr lang="en-US" sz="4400" dirty="0">
              <a:solidFill>
                <a:schemeClr val="bg1"/>
              </a:solidFill>
            </a:endParaRPr>
          </a:p>
          <a:p>
            <a:endParaRPr lang="en-US" sz="4400" dirty="0">
              <a:solidFill>
                <a:schemeClr val="bg1"/>
              </a:solidFill>
            </a:endParaRPr>
          </a:p>
        </p:txBody>
      </p:sp>
      <p:sp>
        <p:nvSpPr>
          <p:cNvPr id="4" name="TextBox 3">
            <a:extLst>
              <a:ext uri="{FF2B5EF4-FFF2-40B4-BE49-F238E27FC236}">
                <a16:creationId xmlns:a16="http://schemas.microsoft.com/office/drawing/2014/main" id="{6D76AF44-D29C-4D01-BF38-744FDAFD2605}"/>
              </a:ext>
            </a:extLst>
          </p:cNvPr>
          <p:cNvSpPr txBox="1"/>
          <p:nvPr/>
        </p:nvSpPr>
        <p:spPr>
          <a:xfrm>
            <a:off x="998970" y="3941538"/>
            <a:ext cx="8667343" cy="2123658"/>
          </a:xfrm>
          <a:prstGeom prst="rect">
            <a:avLst/>
          </a:prstGeom>
          <a:noFill/>
        </p:spPr>
        <p:txBody>
          <a:bodyPr wrap="square" rtlCol="0">
            <a:spAutoFit/>
          </a:bodyPr>
          <a:lstStyle/>
          <a:p>
            <a:r>
              <a:rPr lang="en-US" sz="4400" dirty="0">
                <a:solidFill>
                  <a:schemeClr val="bg1"/>
                </a:solidFill>
              </a:rPr>
              <a:t>Some symptoms that seem like Alzheimer's might be a treatable medical condition</a:t>
            </a:r>
          </a:p>
        </p:txBody>
      </p:sp>
    </p:spTree>
    <p:extLst>
      <p:ext uri="{BB962C8B-B14F-4D97-AF65-F5344CB8AC3E}">
        <p14:creationId xmlns:p14="http://schemas.microsoft.com/office/powerpoint/2010/main" val="115304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83634061-A5C7-40DA-8516-DE53527F1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857DCD-6FBD-40C2-9B6A-3AF089FF4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TextBox 1">
            <a:extLst>
              <a:ext uri="{FF2B5EF4-FFF2-40B4-BE49-F238E27FC236}">
                <a16:creationId xmlns:a16="http://schemas.microsoft.com/office/drawing/2014/main" id="{109945B1-E613-4A5A-B30F-E768856DD3EB}"/>
              </a:ext>
            </a:extLst>
          </p:cNvPr>
          <p:cNvGraphicFramePr/>
          <p:nvPr>
            <p:extLst>
              <p:ext uri="{D42A27DB-BD31-4B8C-83A1-F6EECF244321}">
                <p14:modId xmlns:p14="http://schemas.microsoft.com/office/powerpoint/2010/main" val="1605929245"/>
              </p:ext>
            </p:extLst>
          </p:nvPr>
        </p:nvGraphicFramePr>
        <p:xfrm>
          <a:off x="4756735" y="381001"/>
          <a:ext cx="7293751" cy="612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41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5D80F-93E1-41B6-96BA-48A0AAA9F783}"/>
              </a:ext>
            </a:extLst>
          </p:cNvPr>
          <p:cNvSpPr txBox="1"/>
          <p:nvPr/>
        </p:nvSpPr>
        <p:spPr>
          <a:xfrm>
            <a:off x="3133095" y="1178361"/>
            <a:ext cx="6442983" cy="1569660"/>
          </a:xfrm>
          <a:prstGeom prst="rect">
            <a:avLst/>
          </a:prstGeom>
          <a:noFill/>
        </p:spPr>
        <p:txBody>
          <a:bodyPr wrap="square" rtlCol="0">
            <a:spAutoFit/>
          </a:bodyPr>
          <a:lstStyle/>
          <a:p>
            <a:r>
              <a:rPr lang="en-US" sz="3200" dirty="0">
                <a:solidFill>
                  <a:schemeClr val="bg1"/>
                </a:solidFill>
              </a:rPr>
              <a:t>When a person has Alzheimer’s, there will be a </a:t>
            </a:r>
            <a:r>
              <a:rPr lang="en-US" sz="3200" b="1" u="sng" dirty="0">
                <a:solidFill>
                  <a:schemeClr val="bg1"/>
                </a:solidFill>
              </a:rPr>
              <a:t>decline</a:t>
            </a:r>
            <a:r>
              <a:rPr lang="en-US" sz="3200" dirty="0">
                <a:solidFill>
                  <a:schemeClr val="bg1"/>
                </a:solidFill>
              </a:rPr>
              <a:t> in communication skills</a:t>
            </a:r>
          </a:p>
        </p:txBody>
      </p:sp>
      <p:pic>
        <p:nvPicPr>
          <p:cNvPr id="4" name="Picture 3" descr="Icon&#10;&#10;Description automatically generated">
            <a:extLst>
              <a:ext uri="{FF2B5EF4-FFF2-40B4-BE49-F238E27FC236}">
                <a16:creationId xmlns:a16="http://schemas.microsoft.com/office/drawing/2014/main" id="{057578E7-3650-EB82-121D-047F6A4182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40932" y="3352698"/>
            <a:ext cx="5943600" cy="3343275"/>
          </a:xfrm>
          <a:prstGeom prst="rect">
            <a:avLst/>
          </a:prstGeom>
        </p:spPr>
      </p:pic>
      <p:sp>
        <p:nvSpPr>
          <p:cNvPr id="5" name="TextBox 4">
            <a:extLst>
              <a:ext uri="{FF2B5EF4-FFF2-40B4-BE49-F238E27FC236}">
                <a16:creationId xmlns:a16="http://schemas.microsoft.com/office/drawing/2014/main" id="{6B23EB2D-3902-D4E2-0599-AA573FDE554D}"/>
              </a:ext>
            </a:extLst>
          </p:cNvPr>
          <p:cNvSpPr txBox="1"/>
          <p:nvPr/>
        </p:nvSpPr>
        <p:spPr>
          <a:xfrm>
            <a:off x="3240932" y="6695973"/>
            <a:ext cx="5943600" cy="230832"/>
          </a:xfrm>
          <a:prstGeom prst="rect">
            <a:avLst/>
          </a:prstGeom>
          <a:noFill/>
        </p:spPr>
        <p:txBody>
          <a:bodyPr wrap="square" rtlCol="0">
            <a:spAutoFit/>
          </a:bodyPr>
          <a:lstStyle/>
          <a:p>
            <a:r>
              <a:rPr lang="en-US" sz="900">
                <a:hlinkClick r:id="rId3" tooltip="https://www.peoplematters.in/article/strategic-hr/conducting-a-communication-audit-15581"/>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30951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1C1CEFDF-635E-4F4C-AC69-FF440FF042A1}"/>
              </a:ext>
            </a:extLst>
          </p:cNvPr>
          <p:cNvGraphicFramePr/>
          <p:nvPr>
            <p:extLst>
              <p:ext uri="{D42A27DB-BD31-4B8C-83A1-F6EECF244321}">
                <p14:modId xmlns:p14="http://schemas.microsoft.com/office/powerpoint/2010/main" val="2195590521"/>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7684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0CED26E-A902-4427-89BC-73E9F2B9A544}"/>
              </a:ext>
            </a:extLst>
          </p:cNvPr>
          <p:cNvSpPr txBox="1"/>
          <p:nvPr/>
        </p:nvSpPr>
        <p:spPr>
          <a:xfrm>
            <a:off x="1115732" y="2222287"/>
            <a:ext cx="9966953" cy="3636511"/>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2800" dirty="0"/>
              <a:t>Talking less or having trouble recalling </a:t>
            </a:r>
            <a:r>
              <a:rPr lang="en-US" sz="2800" b="1" u="sng" dirty="0"/>
              <a:t>words</a:t>
            </a:r>
            <a:r>
              <a:rPr lang="en-US" sz="2800" dirty="0"/>
              <a:t> is often the first symptoms seen in the first stages of disease.  </a:t>
            </a:r>
          </a:p>
          <a:p>
            <a:pPr>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1261740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430E2339-B2F1-494D-A252-8B33C8AF421C}"/>
              </a:ext>
            </a:extLst>
          </p:cNvPr>
          <p:cNvGraphicFramePr/>
          <p:nvPr>
            <p:extLst>
              <p:ext uri="{D42A27DB-BD31-4B8C-83A1-F6EECF244321}">
                <p14:modId xmlns:p14="http://schemas.microsoft.com/office/powerpoint/2010/main" val="2854685442"/>
              </p:ext>
            </p:extLst>
          </p:nvPr>
        </p:nvGraphicFramePr>
        <p:xfrm>
          <a:off x="5057775" y="352425"/>
          <a:ext cx="6953250" cy="627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03386F4-9C26-4214-BE23-58CF30685CB3}"/>
              </a:ext>
            </a:extLst>
          </p:cNvPr>
          <p:cNvSpPr txBox="1"/>
          <p:nvPr/>
        </p:nvSpPr>
        <p:spPr>
          <a:xfrm>
            <a:off x="714375" y="1229181"/>
            <a:ext cx="3352800" cy="2062103"/>
          </a:xfrm>
          <a:prstGeom prst="rect">
            <a:avLst/>
          </a:prstGeom>
          <a:noFill/>
        </p:spPr>
        <p:txBody>
          <a:bodyPr wrap="square" rtlCol="0">
            <a:spAutoFit/>
          </a:bodyPr>
          <a:lstStyle/>
          <a:p>
            <a:pPr lvl="0"/>
            <a:r>
              <a:rPr lang="en-US" sz="3200" b="1" dirty="0"/>
              <a:t>Strategies when a person with dementia loses personal items</a:t>
            </a:r>
            <a:r>
              <a:rPr lang="en-US" sz="3200" dirty="0"/>
              <a:t>:</a:t>
            </a:r>
          </a:p>
        </p:txBody>
      </p:sp>
    </p:spTree>
    <p:extLst>
      <p:ext uri="{BB962C8B-B14F-4D97-AF65-F5344CB8AC3E}">
        <p14:creationId xmlns:p14="http://schemas.microsoft.com/office/powerpoint/2010/main" val="169835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04F0A242-B77F-4D75-BEF3-F7A757A7AAF3}"/>
              </a:ext>
            </a:extLst>
          </p:cNvPr>
          <p:cNvGraphicFramePr/>
          <p:nvPr>
            <p:extLst>
              <p:ext uri="{D42A27DB-BD31-4B8C-83A1-F6EECF244321}">
                <p14:modId xmlns:p14="http://schemas.microsoft.com/office/powerpoint/2010/main" val="2165159285"/>
              </p:ext>
            </p:extLst>
          </p:nvPr>
        </p:nvGraphicFramePr>
        <p:xfrm>
          <a:off x="818713" y="1610744"/>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901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CE09E21C-A325-4A05-ABC0-CAF1D7B52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 on green pastel background">
            <a:extLst>
              <a:ext uri="{FF2B5EF4-FFF2-40B4-BE49-F238E27FC236}">
                <a16:creationId xmlns:a16="http://schemas.microsoft.com/office/drawing/2014/main" id="{6ACB2F88-C464-47F5-A3AD-3C2B32940A98}"/>
              </a:ext>
            </a:extLst>
          </p:cNvPr>
          <p:cNvPicPr>
            <a:picLocks noChangeAspect="1"/>
          </p:cNvPicPr>
          <p:nvPr/>
        </p:nvPicPr>
        <p:blipFill rotWithShape="1">
          <a:blip r:embed="rId2">
            <a:alphaModFix amt="40000"/>
          </a:blip>
          <a:srcRect t="3582" b="21418"/>
          <a:stretch/>
        </p:blipFill>
        <p:spPr>
          <a:xfrm>
            <a:off x="20" y="10"/>
            <a:ext cx="12191980" cy="6857990"/>
          </a:xfrm>
          <a:prstGeom prst="rect">
            <a:avLst/>
          </a:prstGeom>
        </p:spPr>
      </p:pic>
      <p:sp>
        <p:nvSpPr>
          <p:cNvPr id="2" name="TextBox 1">
            <a:extLst>
              <a:ext uri="{FF2B5EF4-FFF2-40B4-BE49-F238E27FC236}">
                <a16:creationId xmlns:a16="http://schemas.microsoft.com/office/drawing/2014/main" id="{17E9AA72-494D-4D6E-AE09-3505DB300E0F}"/>
              </a:ext>
            </a:extLst>
          </p:cNvPr>
          <p:cNvSpPr txBox="1"/>
          <p:nvPr/>
        </p:nvSpPr>
        <p:spPr>
          <a:xfrm>
            <a:off x="152400" y="1578429"/>
            <a:ext cx="11734800" cy="5072742"/>
          </a:xfrm>
          <a:prstGeom prst="rect">
            <a:avLst/>
          </a:prstGeom>
        </p:spPr>
        <p:txBody>
          <a:bodyPr vert="horz" lIns="91440" tIns="45720" rIns="91440" bIns="45720" rtlCol="0" anchor="ctr">
            <a:normAutofit/>
          </a:bodyPr>
          <a:lstStyle/>
          <a:p>
            <a:pPr>
              <a:spcBef>
                <a:spcPct val="20000"/>
              </a:spcBef>
              <a:spcAft>
                <a:spcPts val="600"/>
              </a:spcAft>
              <a:buClr>
                <a:schemeClr val="accent1"/>
              </a:buClr>
            </a:pPr>
            <a:r>
              <a:rPr lang="en-US" sz="2800" b="1" dirty="0"/>
              <a:t>What to do when there are repetitive questions:</a:t>
            </a:r>
          </a:p>
          <a:p>
            <a:pPr marL="457200" indent="-457200">
              <a:spcBef>
                <a:spcPct val="20000"/>
              </a:spcBef>
              <a:spcAft>
                <a:spcPts val="600"/>
              </a:spcAft>
              <a:buClr>
                <a:schemeClr val="accent1"/>
              </a:buClr>
              <a:buFont typeface="Wingdings 2" charset="2"/>
              <a:buChar char=""/>
            </a:pPr>
            <a:r>
              <a:rPr lang="en-US" sz="2800" b="1" u="sng" dirty="0"/>
              <a:t>Respond</a:t>
            </a:r>
            <a:r>
              <a:rPr lang="en-US" sz="2800" dirty="0"/>
              <a:t> as though the question is being asked the first time</a:t>
            </a:r>
          </a:p>
          <a:p>
            <a:pPr marL="457200" indent="-457200">
              <a:spcBef>
                <a:spcPct val="20000"/>
              </a:spcBef>
              <a:spcAft>
                <a:spcPts val="600"/>
              </a:spcAft>
              <a:buClr>
                <a:schemeClr val="accent1"/>
              </a:buClr>
              <a:buFont typeface="Wingdings 2" charset="2"/>
              <a:buChar char=""/>
            </a:pPr>
            <a:r>
              <a:rPr lang="en-US" sz="2800" dirty="0"/>
              <a:t>Try to figure out what their actual </a:t>
            </a:r>
            <a:r>
              <a:rPr lang="en-US" sz="2800" b="1" u="sng" dirty="0"/>
              <a:t>need</a:t>
            </a:r>
            <a:r>
              <a:rPr lang="en-US" sz="2800" dirty="0"/>
              <a:t> is</a:t>
            </a:r>
          </a:p>
          <a:p>
            <a:pPr marL="457200" indent="-457200">
              <a:spcBef>
                <a:spcPct val="20000"/>
              </a:spcBef>
              <a:spcAft>
                <a:spcPts val="600"/>
              </a:spcAft>
              <a:buClr>
                <a:schemeClr val="accent1"/>
              </a:buClr>
              <a:buFont typeface="Wingdings 2" charset="2"/>
              <a:buChar char=""/>
            </a:pPr>
            <a:r>
              <a:rPr lang="en-US" sz="2800" dirty="0"/>
              <a:t>Provide a </a:t>
            </a:r>
            <a:r>
              <a:rPr lang="en-US" sz="2800" b="1" u="sng" dirty="0"/>
              <a:t>written</a:t>
            </a:r>
            <a:r>
              <a:rPr lang="en-US" sz="2800" dirty="0"/>
              <a:t> answer, picture or symbol to represent the answer</a:t>
            </a:r>
          </a:p>
          <a:p>
            <a:pPr marL="457200" indent="-457200">
              <a:spcBef>
                <a:spcPct val="20000"/>
              </a:spcBef>
              <a:spcAft>
                <a:spcPts val="600"/>
              </a:spcAft>
              <a:buClr>
                <a:schemeClr val="accent1"/>
              </a:buClr>
              <a:buFont typeface="Wingdings 2" charset="2"/>
              <a:buChar char=""/>
            </a:pPr>
            <a:r>
              <a:rPr lang="en-US" sz="2800" b="1" u="sng" dirty="0"/>
              <a:t>Reassure</a:t>
            </a:r>
            <a:r>
              <a:rPr lang="en-US" sz="2800" dirty="0"/>
              <a:t> and </a:t>
            </a:r>
            <a:r>
              <a:rPr lang="en-US" sz="2800" b="1" u="sng" dirty="0"/>
              <a:t>redirect</a:t>
            </a:r>
            <a:r>
              <a:rPr lang="en-US" sz="2800" dirty="0"/>
              <a:t> to another topic</a:t>
            </a:r>
          </a:p>
          <a:p>
            <a:pPr marL="457200" indent="-457200">
              <a:spcBef>
                <a:spcPct val="20000"/>
              </a:spcBef>
              <a:spcAft>
                <a:spcPts val="600"/>
              </a:spcAft>
              <a:buClr>
                <a:schemeClr val="accent1"/>
              </a:buClr>
              <a:buFont typeface="Wingdings 2" charset="2"/>
              <a:buChar char=""/>
            </a:pPr>
            <a:r>
              <a:rPr lang="en-US" sz="2800" dirty="0"/>
              <a:t>Use patience and humor to cope</a:t>
            </a:r>
          </a:p>
        </p:txBody>
      </p:sp>
    </p:spTree>
    <p:extLst>
      <p:ext uri="{BB962C8B-B14F-4D97-AF65-F5344CB8AC3E}">
        <p14:creationId xmlns:p14="http://schemas.microsoft.com/office/powerpoint/2010/main" val="218067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1">
            <a:extLst>
              <a:ext uri="{FF2B5EF4-FFF2-40B4-BE49-F238E27FC236}">
                <a16:creationId xmlns:a16="http://schemas.microsoft.com/office/drawing/2014/main" id="{C4AFED05-3A65-44E5-B79A-AE5B3CBBFDDA}"/>
              </a:ext>
            </a:extLst>
          </p:cNvPr>
          <p:cNvGraphicFramePr/>
          <p:nvPr>
            <p:extLst>
              <p:ext uri="{D42A27DB-BD31-4B8C-83A1-F6EECF244321}">
                <p14:modId xmlns:p14="http://schemas.microsoft.com/office/powerpoint/2010/main" val="1352460676"/>
              </p:ext>
            </p:extLst>
          </p:nvPr>
        </p:nvGraphicFramePr>
        <p:xfrm>
          <a:off x="145596" y="1796143"/>
          <a:ext cx="11484429" cy="478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586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5D80F-93E1-41B6-96BA-48A0AAA9F783}"/>
              </a:ext>
            </a:extLst>
          </p:cNvPr>
          <p:cNvSpPr txBox="1"/>
          <p:nvPr/>
        </p:nvSpPr>
        <p:spPr>
          <a:xfrm>
            <a:off x="3083668" y="1400783"/>
            <a:ext cx="6605081" cy="2554545"/>
          </a:xfrm>
          <a:prstGeom prst="rect">
            <a:avLst/>
          </a:prstGeom>
          <a:noFill/>
        </p:spPr>
        <p:txBody>
          <a:bodyPr wrap="square" rtlCol="0">
            <a:spAutoFit/>
          </a:bodyPr>
          <a:lstStyle/>
          <a:p>
            <a:r>
              <a:rPr lang="en-US" sz="3200" dirty="0">
                <a:solidFill>
                  <a:schemeClr val="bg1"/>
                </a:solidFill>
              </a:rPr>
              <a:t>People with Alzheimer's sometimes forget to drink water and aren’t able to ask for a drink. That can cause </a:t>
            </a:r>
            <a:r>
              <a:rPr lang="en-US" sz="3200" b="1" u="sng" dirty="0">
                <a:solidFill>
                  <a:schemeClr val="bg1"/>
                </a:solidFill>
              </a:rPr>
              <a:t>dehydration.</a:t>
            </a:r>
          </a:p>
        </p:txBody>
      </p:sp>
      <p:pic>
        <p:nvPicPr>
          <p:cNvPr id="4" name="Picture 3">
            <a:extLst>
              <a:ext uri="{FF2B5EF4-FFF2-40B4-BE49-F238E27FC236}">
                <a16:creationId xmlns:a16="http://schemas.microsoft.com/office/drawing/2014/main" id="{8B9C3C9F-79CC-447D-97CE-E68BCFB9FAD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023257"/>
            <a:ext cx="3207657" cy="4811486"/>
          </a:xfrm>
          <a:prstGeom prst="rect">
            <a:avLst/>
          </a:prstGeom>
        </p:spPr>
      </p:pic>
      <p:sp>
        <p:nvSpPr>
          <p:cNvPr id="5" name="TextBox 4">
            <a:extLst>
              <a:ext uri="{FF2B5EF4-FFF2-40B4-BE49-F238E27FC236}">
                <a16:creationId xmlns:a16="http://schemas.microsoft.com/office/drawing/2014/main" id="{534E2FF2-3F13-4D88-8F2E-A93F3EC6DE2E}"/>
              </a:ext>
            </a:extLst>
          </p:cNvPr>
          <p:cNvSpPr txBox="1"/>
          <p:nvPr/>
        </p:nvSpPr>
        <p:spPr>
          <a:xfrm>
            <a:off x="0" y="5903625"/>
            <a:ext cx="2873829" cy="369332"/>
          </a:xfrm>
          <a:prstGeom prst="rect">
            <a:avLst/>
          </a:prstGeom>
          <a:noFill/>
        </p:spPr>
        <p:txBody>
          <a:bodyPr wrap="square" rtlCol="0">
            <a:spAutoFit/>
          </a:bodyPr>
          <a:lstStyle/>
          <a:p>
            <a:r>
              <a:rPr lang="en-US" sz="900">
                <a:hlinkClick r:id="rId3" tooltip="http://pngimg.com/download/15224"/>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986838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90A7E396-A5E4-44BC-9BB6-B0E9D90C8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Graphic 5" descr="Confused Person">
            <a:extLst>
              <a:ext uri="{FF2B5EF4-FFF2-40B4-BE49-F238E27FC236}">
                <a16:creationId xmlns:a16="http://schemas.microsoft.com/office/drawing/2014/main" id="{45E2BE69-1D4C-4F60-B95F-92CA12C829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438" y="2814638"/>
            <a:ext cx="2913062" cy="2913062"/>
          </a:xfrm>
          <a:prstGeom prst="roundRect">
            <a:avLst>
              <a:gd name="adj" fmla="val 3876"/>
            </a:avLst>
          </a:prstGeom>
          <a:ln>
            <a:solidFill>
              <a:schemeClr val="accent1"/>
            </a:solidFill>
          </a:ln>
          <a:effectLst/>
        </p:spPr>
      </p:pic>
      <p:sp>
        <p:nvSpPr>
          <p:cNvPr id="2" name="TextBox 1">
            <a:extLst>
              <a:ext uri="{FF2B5EF4-FFF2-40B4-BE49-F238E27FC236}">
                <a16:creationId xmlns:a16="http://schemas.microsoft.com/office/drawing/2014/main" id="{17E9AA72-494D-4D6E-AE09-3505DB300E0F}"/>
              </a:ext>
            </a:extLst>
          </p:cNvPr>
          <p:cNvSpPr txBox="1"/>
          <p:nvPr/>
        </p:nvSpPr>
        <p:spPr>
          <a:xfrm>
            <a:off x="3796618" y="842494"/>
            <a:ext cx="8240485" cy="5050972"/>
          </a:xfrm>
          <a:prstGeom prst="rect">
            <a:avLst/>
          </a:prstGeom>
        </p:spPr>
        <p:txBody>
          <a:bodyPr vert="horz" lIns="91440" tIns="45720" rIns="91440" bIns="45720" rtlCol="0" anchor="ctr">
            <a:normAutofit/>
          </a:bodyPr>
          <a:lstStyle/>
          <a:p>
            <a:pPr>
              <a:spcBef>
                <a:spcPct val="20000"/>
              </a:spcBef>
              <a:spcAft>
                <a:spcPts val="600"/>
              </a:spcAft>
              <a:buClr>
                <a:schemeClr val="accent1"/>
              </a:buClr>
            </a:pPr>
            <a:r>
              <a:rPr lang="en-US" sz="3600" b="1" dirty="0"/>
              <a:t>When a person becomes clingy </a:t>
            </a:r>
          </a:p>
          <a:p>
            <a:pPr>
              <a:spcBef>
                <a:spcPct val="20000"/>
              </a:spcBef>
              <a:spcAft>
                <a:spcPts val="600"/>
              </a:spcAft>
              <a:buClr>
                <a:schemeClr val="accent1"/>
              </a:buClr>
            </a:pPr>
            <a:endParaRPr lang="en-US" sz="3600" b="1" dirty="0"/>
          </a:p>
          <a:p>
            <a:pPr marL="457200" indent="-457200">
              <a:spcBef>
                <a:spcPct val="20000"/>
              </a:spcBef>
              <a:spcAft>
                <a:spcPts val="600"/>
              </a:spcAft>
              <a:buClr>
                <a:schemeClr val="accent1"/>
              </a:buClr>
              <a:buFont typeface="Wingdings 2" charset="2"/>
              <a:buChar char=""/>
            </a:pPr>
            <a:r>
              <a:rPr lang="en-US" sz="2400" dirty="0"/>
              <a:t>Tell the person that you will </a:t>
            </a:r>
            <a:r>
              <a:rPr lang="en-US" sz="2400" b="1" u="sng" dirty="0"/>
              <a:t>come back </a:t>
            </a:r>
            <a:r>
              <a:rPr lang="en-US" sz="2400" dirty="0"/>
              <a:t>when you leave</a:t>
            </a:r>
          </a:p>
          <a:p>
            <a:pPr marL="457200" indent="-457200">
              <a:spcBef>
                <a:spcPct val="20000"/>
              </a:spcBef>
              <a:spcAft>
                <a:spcPts val="600"/>
              </a:spcAft>
              <a:buClr>
                <a:schemeClr val="accent1"/>
              </a:buClr>
              <a:buFont typeface="Wingdings 2" charset="2"/>
              <a:buChar char=""/>
            </a:pPr>
            <a:r>
              <a:rPr lang="en-US" sz="2400" dirty="0"/>
              <a:t>Give them something of yours to </a:t>
            </a:r>
            <a:r>
              <a:rPr lang="en-US" sz="2400" b="1" u="sng" dirty="0"/>
              <a:t>hold</a:t>
            </a:r>
            <a:r>
              <a:rPr lang="en-US" sz="2400" dirty="0"/>
              <a:t> that they can associate with your return</a:t>
            </a:r>
          </a:p>
          <a:p>
            <a:pPr marL="457200" indent="-457200">
              <a:spcBef>
                <a:spcPct val="20000"/>
              </a:spcBef>
              <a:spcAft>
                <a:spcPts val="600"/>
              </a:spcAft>
              <a:buClr>
                <a:schemeClr val="accent1"/>
              </a:buClr>
              <a:buFont typeface="Wingdings 2" charset="2"/>
              <a:buChar char=""/>
            </a:pPr>
            <a:r>
              <a:rPr lang="en-US" sz="2400" b="1" u="sng" dirty="0"/>
              <a:t>Give</a:t>
            </a:r>
            <a:r>
              <a:rPr lang="en-US" sz="2400" dirty="0"/>
              <a:t> the person something to occupy  their attention while the DSP steps away</a:t>
            </a:r>
          </a:p>
          <a:p>
            <a:pPr marL="457200" indent="-457200">
              <a:spcBef>
                <a:spcPct val="20000"/>
              </a:spcBef>
              <a:spcAft>
                <a:spcPts val="600"/>
              </a:spcAft>
              <a:buClr>
                <a:schemeClr val="accent1"/>
              </a:buClr>
              <a:buFont typeface="Wingdings 2" charset="2"/>
              <a:buChar char=""/>
            </a:pPr>
            <a:r>
              <a:rPr lang="en-US" sz="2400" dirty="0"/>
              <a:t>Ask another DSP to sit with the person until you get back.</a:t>
            </a:r>
          </a:p>
        </p:txBody>
      </p:sp>
    </p:spTree>
    <p:extLst>
      <p:ext uri="{BB962C8B-B14F-4D97-AF65-F5344CB8AC3E}">
        <p14:creationId xmlns:p14="http://schemas.microsoft.com/office/powerpoint/2010/main" val="1601451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5D80F-93E1-41B6-96BA-48A0AAA9F783}"/>
              </a:ext>
            </a:extLst>
          </p:cNvPr>
          <p:cNvSpPr txBox="1"/>
          <p:nvPr/>
        </p:nvSpPr>
        <p:spPr>
          <a:xfrm>
            <a:off x="1414834" y="1322529"/>
            <a:ext cx="8375515" cy="1569660"/>
          </a:xfrm>
          <a:prstGeom prst="rect">
            <a:avLst/>
          </a:prstGeom>
          <a:noFill/>
        </p:spPr>
        <p:txBody>
          <a:bodyPr wrap="square" rtlCol="0">
            <a:spAutoFit/>
          </a:bodyPr>
          <a:lstStyle/>
          <a:p>
            <a:r>
              <a:rPr lang="en-US" sz="3200" dirty="0">
                <a:solidFill>
                  <a:schemeClr val="bg1"/>
                </a:solidFill>
              </a:rPr>
              <a:t>As the disease of Alzheimer's progresses, the person may </a:t>
            </a:r>
            <a:r>
              <a:rPr lang="en-US" sz="3200" b="1" u="sng" dirty="0">
                <a:solidFill>
                  <a:schemeClr val="bg1"/>
                </a:solidFill>
              </a:rPr>
              <a:t>wander</a:t>
            </a:r>
            <a:r>
              <a:rPr lang="en-US" sz="3200" dirty="0">
                <a:solidFill>
                  <a:srgbClr val="FF0000"/>
                </a:solidFill>
              </a:rPr>
              <a:t> </a:t>
            </a:r>
            <a:r>
              <a:rPr lang="en-US" sz="3200" dirty="0">
                <a:solidFill>
                  <a:schemeClr val="bg1"/>
                </a:solidFill>
              </a:rPr>
              <a:t>around their house, neighborhood, or city.</a:t>
            </a:r>
          </a:p>
        </p:txBody>
      </p:sp>
    </p:spTree>
    <p:extLst>
      <p:ext uri="{BB962C8B-B14F-4D97-AF65-F5344CB8AC3E}">
        <p14:creationId xmlns:p14="http://schemas.microsoft.com/office/powerpoint/2010/main" val="408587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90A7E396-A5E4-44BC-9BB6-B0E9D90C8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Hike">
            <a:extLst>
              <a:ext uri="{FF2B5EF4-FFF2-40B4-BE49-F238E27FC236}">
                <a16:creationId xmlns:a16="http://schemas.microsoft.com/office/drawing/2014/main" id="{3891C767-C671-4513-80B2-4B81233FA0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867" y="2219212"/>
            <a:ext cx="2913062" cy="2913062"/>
          </a:xfrm>
          <a:prstGeom prst="roundRect">
            <a:avLst>
              <a:gd name="adj" fmla="val 3876"/>
            </a:avLst>
          </a:prstGeom>
          <a:ln>
            <a:solidFill>
              <a:schemeClr val="accent1"/>
            </a:solidFill>
          </a:ln>
          <a:effectLst/>
        </p:spPr>
      </p:pic>
      <p:sp>
        <p:nvSpPr>
          <p:cNvPr id="3" name="TextBox 2">
            <a:extLst>
              <a:ext uri="{FF2B5EF4-FFF2-40B4-BE49-F238E27FC236}">
                <a16:creationId xmlns:a16="http://schemas.microsoft.com/office/drawing/2014/main" id="{ADE5D80F-93E1-41B6-96BA-48A0AAA9F783}"/>
              </a:ext>
            </a:extLst>
          </p:cNvPr>
          <p:cNvSpPr txBox="1"/>
          <p:nvPr/>
        </p:nvSpPr>
        <p:spPr>
          <a:xfrm>
            <a:off x="3971472" y="2119086"/>
            <a:ext cx="7509932" cy="4738914"/>
          </a:xfrm>
          <a:prstGeom prst="rect">
            <a:avLst/>
          </a:prstGeom>
        </p:spPr>
        <p:txBody>
          <a:bodyPr vert="horz" lIns="91440" tIns="45720" rIns="91440" bIns="45720" rtlCol="0" anchor="ctr">
            <a:normAutofit fontScale="92500"/>
          </a:bodyPr>
          <a:lstStyle/>
          <a:p>
            <a:pPr>
              <a:spcBef>
                <a:spcPct val="20000"/>
              </a:spcBef>
              <a:spcAft>
                <a:spcPts val="600"/>
              </a:spcAft>
              <a:buClr>
                <a:schemeClr val="accent1"/>
              </a:buClr>
              <a:buFont typeface="Wingdings 2" charset="2"/>
              <a:buChar char=""/>
            </a:pPr>
            <a:r>
              <a:rPr lang="en-US" sz="2800" dirty="0"/>
              <a:t>Try to understand why the person wanders:</a:t>
            </a:r>
          </a:p>
          <a:p>
            <a:pPr marL="571500" indent="-571500">
              <a:spcBef>
                <a:spcPct val="20000"/>
              </a:spcBef>
              <a:spcAft>
                <a:spcPts val="600"/>
              </a:spcAft>
              <a:buClr>
                <a:schemeClr val="accent1"/>
              </a:buClr>
              <a:buFont typeface="Wingdings 2" charset="2"/>
              <a:buChar char=""/>
            </a:pPr>
            <a:r>
              <a:rPr lang="en-US" sz="2800" dirty="0"/>
              <a:t>Are they </a:t>
            </a:r>
            <a:r>
              <a:rPr lang="en-US" sz="2800" b="1" u="sng" dirty="0"/>
              <a:t>looking</a:t>
            </a:r>
            <a:r>
              <a:rPr lang="en-US" sz="2800" dirty="0"/>
              <a:t> for someone or something?</a:t>
            </a:r>
          </a:p>
          <a:p>
            <a:pPr marL="571500" indent="-571500">
              <a:spcBef>
                <a:spcPct val="20000"/>
              </a:spcBef>
              <a:spcAft>
                <a:spcPts val="600"/>
              </a:spcAft>
              <a:buClr>
                <a:schemeClr val="accent1"/>
              </a:buClr>
              <a:buFont typeface="Wingdings 2" charset="2"/>
              <a:buChar char=""/>
            </a:pPr>
            <a:r>
              <a:rPr lang="en-US" sz="2800" dirty="0"/>
              <a:t>Is it the time that they would normally leave the house in the past?</a:t>
            </a:r>
          </a:p>
          <a:p>
            <a:pPr marL="571500" indent="-571500">
              <a:spcBef>
                <a:spcPct val="20000"/>
              </a:spcBef>
              <a:spcAft>
                <a:spcPts val="600"/>
              </a:spcAft>
              <a:buClr>
                <a:schemeClr val="accent1"/>
              </a:buClr>
              <a:buFont typeface="Wingdings 2" charset="2"/>
              <a:buChar char=""/>
            </a:pPr>
            <a:r>
              <a:rPr lang="en-US" sz="2800" dirty="0"/>
              <a:t>Is their home too </a:t>
            </a:r>
            <a:r>
              <a:rPr lang="en-US" sz="2800" b="1" u="sng" dirty="0"/>
              <a:t>hot</a:t>
            </a:r>
            <a:r>
              <a:rPr lang="en-US" sz="2800" dirty="0"/>
              <a:t> or too </a:t>
            </a:r>
            <a:r>
              <a:rPr lang="en-US" sz="2800" b="1" u="sng" dirty="0"/>
              <a:t>cold</a:t>
            </a:r>
            <a:r>
              <a:rPr lang="en-US" sz="2800" dirty="0"/>
              <a:t>?</a:t>
            </a:r>
          </a:p>
          <a:p>
            <a:pPr marL="571500" indent="-571500">
              <a:spcBef>
                <a:spcPct val="20000"/>
              </a:spcBef>
              <a:spcAft>
                <a:spcPts val="600"/>
              </a:spcAft>
              <a:buClr>
                <a:schemeClr val="accent1"/>
              </a:buClr>
              <a:buFont typeface="Wingdings 2" charset="2"/>
              <a:buChar char=""/>
            </a:pPr>
            <a:r>
              <a:rPr lang="en-US" sz="2800" dirty="0"/>
              <a:t>Have they always paced/walked when they are </a:t>
            </a:r>
            <a:r>
              <a:rPr lang="en-US" sz="2800" b="1" u="sng" dirty="0"/>
              <a:t>stressed</a:t>
            </a:r>
            <a:r>
              <a:rPr lang="en-US" sz="2800" dirty="0"/>
              <a:t>?</a:t>
            </a:r>
          </a:p>
          <a:p>
            <a:pPr marL="571500" indent="-571500">
              <a:spcBef>
                <a:spcPct val="20000"/>
              </a:spcBef>
              <a:spcAft>
                <a:spcPts val="600"/>
              </a:spcAft>
              <a:buClr>
                <a:schemeClr val="accent1"/>
              </a:buClr>
              <a:buFont typeface="Wingdings 2" charset="2"/>
              <a:buChar char=""/>
            </a:pPr>
            <a:r>
              <a:rPr lang="en-US" sz="2800" dirty="0"/>
              <a:t>Did they awake earlier than usual?</a:t>
            </a:r>
          </a:p>
          <a:p>
            <a:pPr marL="571500" indent="-571500">
              <a:spcBef>
                <a:spcPct val="20000"/>
              </a:spcBef>
              <a:spcAft>
                <a:spcPts val="600"/>
              </a:spcAft>
              <a:buClr>
                <a:schemeClr val="accent1"/>
              </a:buClr>
              <a:buFont typeface="Wingdings 2" charset="2"/>
              <a:buChar char=""/>
            </a:pPr>
            <a:endParaRPr lang="en-US" dirty="0"/>
          </a:p>
        </p:txBody>
      </p:sp>
      <p:sp>
        <p:nvSpPr>
          <p:cNvPr id="2" name="TextBox 1">
            <a:extLst>
              <a:ext uri="{FF2B5EF4-FFF2-40B4-BE49-F238E27FC236}">
                <a16:creationId xmlns:a16="http://schemas.microsoft.com/office/drawing/2014/main" id="{B5C164A7-3590-4367-A25E-1857F309EA33}"/>
              </a:ext>
            </a:extLst>
          </p:cNvPr>
          <p:cNvSpPr txBox="1"/>
          <p:nvPr/>
        </p:nvSpPr>
        <p:spPr>
          <a:xfrm>
            <a:off x="5083729" y="889233"/>
            <a:ext cx="3775046" cy="830997"/>
          </a:xfrm>
          <a:prstGeom prst="rect">
            <a:avLst/>
          </a:prstGeom>
          <a:noFill/>
        </p:spPr>
        <p:txBody>
          <a:bodyPr wrap="square" rtlCol="0">
            <a:spAutoFit/>
          </a:bodyPr>
          <a:lstStyle/>
          <a:p>
            <a:r>
              <a:rPr lang="en-US" sz="4800" dirty="0"/>
              <a:t>wandering</a:t>
            </a:r>
          </a:p>
        </p:txBody>
      </p:sp>
    </p:spTree>
    <p:extLst>
      <p:ext uri="{BB962C8B-B14F-4D97-AF65-F5344CB8AC3E}">
        <p14:creationId xmlns:p14="http://schemas.microsoft.com/office/powerpoint/2010/main" val="123660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6" name="TextBox 2">
            <a:extLst>
              <a:ext uri="{FF2B5EF4-FFF2-40B4-BE49-F238E27FC236}">
                <a16:creationId xmlns:a16="http://schemas.microsoft.com/office/drawing/2014/main" id="{0BA565FF-4E26-4C2A-8031-68420622FD55}"/>
              </a:ext>
            </a:extLst>
          </p:cNvPr>
          <p:cNvGraphicFramePr/>
          <p:nvPr>
            <p:extLst>
              <p:ext uri="{D42A27DB-BD31-4B8C-83A1-F6EECF244321}">
                <p14:modId xmlns:p14="http://schemas.microsoft.com/office/powerpoint/2010/main" val="992960263"/>
              </p:ext>
            </p:extLst>
          </p:nvPr>
        </p:nvGraphicFramePr>
        <p:xfrm>
          <a:off x="-76199" y="1304926"/>
          <a:ext cx="12192000" cy="5378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61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8C0F-3B71-48D0-A562-CF2C3986EE4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EEF9F9-7BB3-487F-93CF-44F909797577}"/>
              </a:ext>
            </a:extLst>
          </p:cNvPr>
          <p:cNvSpPr>
            <a:spLocks noGrp="1"/>
          </p:cNvSpPr>
          <p:nvPr>
            <p:ph idx="1"/>
          </p:nvPr>
        </p:nvSpPr>
        <p:spPr>
          <a:xfrm>
            <a:off x="818712" y="2222287"/>
            <a:ext cx="10954188" cy="3636511"/>
          </a:xfrm>
        </p:spPr>
        <p:txBody>
          <a:bodyPr>
            <a:normAutofit/>
          </a:bodyPr>
          <a:lstStyle/>
          <a:p>
            <a:pPr marL="0" indent="0">
              <a:buNone/>
            </a:pPr>
            <a:r>
              <a:rPr lang="en-US" sz="6600" dirty="0">
                <a:solidFill>
                  <a:schemeClr val="bg1"/>
                </a:solidFill>
              </a:rPr>
              <a:t>Health</a:t>
            </a:r>
          </a:p>
        </p:txBody>
      </p:sp>
    </p:spTree>
    <p:extLst>
      <p:ext uri="{BB962C8B-B14F-4D97-AF65-F5344CB8AC3E}">
        <p14:creationId xmlns:p14="http://schemas.microsoft.com/office/powerpoint/2010/main" val="1541061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0B068-BFCC-4B7D-86D8-B2F7CAD841EA}"/>
              </a:ext>
            </a:extLst>
          </p:cNvPr>
          <p:cNvSpPr txBox="1"/>
          <p:nvPr/>
        </p:nvSpPr>
        <p:spPr>
          <a:xfrm>
            <a:off x="796953" y="2459504"/>
            <a:ext cx="10553351" cy="1938992"/>
          </a:xfrm>
          <a:prstGeom prst="rect">
            <a:avLst/>
          </a:prstGeom>
          <a:noFill/>
        </p:spPr>
        <p:txBody>
          <a:bodyPr wrap="square" rtlCol="0">
            <a:spAutoFit/>
          </a:bodyPr>
          <a:lstStyle/>
          <a:p>
            <a:r>
              <a:rPr lang="en-US" sz="6000" dirty="0">
                <a:solidFill>
                  <a:schemeClr val="bg1"/>
                </a:solidFill>
              </a:rPr>
              <a:t>Aging and</a:t>
            </a:r>
          </a:p>
          <a:p>
            <a:r>
              <a:rPr lang="en-US" sz="6000" dirty="0">
                <a:solidFill>
                  <a:schemeClr val="bg1"/>
                </a:solidFill>
              </a:rPr>
              <a:t> Down Syndrome</a:t>
            </a:r>
          </a:p>
        </p:txBody>
      </p:sp>
    </p:spTree>
    <p:extLst>
      <p:ext uri="{BB962C8B-B14F-4D97-AF65-F5344CB8AC3E}">
        <p14:creationId xmlns:p14="http://schemas.microsoft.com/office/powerpoint/2010/main" val="353472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0B068-BFCC-4B7D-86D8-B2F7CAD841EA}"/>
              </a:ext>
            </a:extLst>
          </p:cNvPr>
          <p:cNvSpPr txBox="1"/>
          <p:nvPr/>
        </p:nvSpPr>
        <p:spPr>
          <a:xfrm>
            <a:off x="558851" y="2519464"/>
            <a:ext cx="10570129" cy="646331"/>
          </a:xfrm>
          <a:prstGeom prst="rect">
            <a:avLst/>
          </a:prstGeom>
          <a:noFill/>
        </p:spPr>
        <p:txBody>
          <a:bodyPr wrap="square" rtlCol="0">
            <a:spAutoFit/>
          </a:bodyPr>
          <a:lstStyle/>
          <a:p>
            <a:r>
              <a:rPr lang="en-US" sz="3600" dirty="0">
                <a:solidFill>
                  <a:schemeClr val="bg1"/>
                </a:solidFill>
              </a:rPr>
              <a:t>Alzheimer’s correlates with Down Syndrome</a:t>
            </a:r>
          </a:p>
        </p:txBody>
      </p:sp>
    </p:spTree>
    <p:extLst>
      <p:ext uri="{BB962C8B-B14F-4D97-AF65-F5344CB8AC3E}">
        <p14:creationId xmlns:p14="http://schemas.microsoft.com/office/powerpoint/2010/main" val="4260872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0BD57F53-5794-4108-B6AF-13D6457C8A28}"/>
              </a:ext>
            </a:extLst>
          </p:cNvPr>
          <p:cNvSpPr txBox="1"/>
          <p:nvPr/>
        </p:nvSpPr>
        <p:spPr>
          <a:xfrm>
            <a:off x="2593084" y="2494430"/>
            <a:ext cx="7954627" cy="3636511"/>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2800" dirty="0">
                <a:solidFill>
                  <a:schemeClr val="bg1">
                    <a:lumMod val="85000"/>
                    <a:lumOff val="15000"/>
                  </a:schemeClr>
                </a:solidFill>
              </a:rPr>
              <a:t>People with Down Syndrome experience “accelerated </a:t>
            </a:r>
            <a:r>
              <a:rPr lang="en-US" sz="2800" b="1" u="sng" dirty="0">
                <a:solidFill>
                  <a:schemeClr val="bg1">
                    <a:lumMod val="85000"/>
                    <a:lumOff val="15000"/>
                  </a:schemeClr>
                </a:solidFill>
              </a:rPr>
              <a:t>aging</a:t>
            </a:r>
            <a:r>
              <a:rPr lang="en-US" sz="2800" dirty="0">
                <a:solidFill>
                  <a:schemeClr val="bg1">
                    <a:lumMod val="85000"/>
                    <a:lumOff val="15000"/>
                  </a:schemeClr>
                </a:solidFill>
              </a:rPr>
              <a:t>”   they experience certain conditions common to aging adults at an </a:t>
            </a:r>
            <a:r>
              <a:rPr lang="en-US" sz="2800" b="1" u="sng" dirty="0">
                <a:solidFill>
                  <a:schemeClr val="bg1">
                    <a:lumMod val="85000"/>
                    <a:lumOff val="15000"/>
                  </a:schemeClr>
                </a:solidFill>
              </a:rPr>
              <a:t>earlier</a:t>
            </a:r>
            <a:r>
              <a:rPr lang="en-US" sz="2800" dirty="0">
                <a:solidFill>
                  <a:schemeClr val="bg1">
                    <a:lumMod val="85000"/>
                    <a:lumOff val="15000"/>
                  </a:schemeClr>
                </a:solidFill>
              </a:rPr>
              <a:t> age than the general population. </a:t>
            </a:r>
          </a:p>
        </p:txBody>
      </p:sp>
    </p:spTree>
    <p:extLst>
      <p:ext uri="{BB962C8B-B14F-4D97-AF65-F5344CB8AC3E}">
        <p14:creationId xmlns:p14="http://schemas.microsoft.com/office/powerpoint/2010/main" val="2900231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aphicFrame>
        <p:nvGraphicFramePr>
          <p:cNvPr id="5" name="TextBox 2">
            <a:extLst>
              <a:ext uri="{FF2B5EF4-FFF2-40B4-BE49-F238E27FC236}">
                <a16:creationId xmlns:a16="http://schemas.microsoft.com/office/drawing/2014/main" id="{22AFC248-2965-48E5-804C-1DFB462D705D}"/>
              </a:ext>
            </a:extLst>
          </p:cNvPr>
          <p:cNvGraphicFramePr/>
          <p:nvPr>
            <p:extLst>
              <p:ext uri="{D42A27DB-BD31-4B8C-83A1-F6EECF244321}">
                <p14:modId xmlns:p14="http://schemas.microsoft.com/office/powerpoint/2010/main" val="854411151"/>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455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83634061-A5C7-40DA-8516-DE53527F1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857DCD-6FBD-40C2-9B6A-3AF089FF4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TextBox 1">
            <a:extLst>
              <a:ext uri="{FF2B5EF4-FFF2-40B4-BE49-F238E27FC236}">
                <a16:creationId xmlns:a16="http://schemas.microsoft.com/office/drawing/2014/main" id="{3AC07F88-BE8C-470D-BF7E-53631BEC0A59}"/>
              </a:ext>
            </a:extLst>
          </p:cNvPr>
          <p:cNvGraphicFramePr/>
          <p:nvPr>
            <p:extLst>
              <p:ext uri="{D42A27DB-BD31-4B8C-83A1-F6EECF244321}">
                <p14:modId xmlns:p14="http://schemas.microsoft.com/office/powerpoint/2010/main" val="252218845"/>
              </p:ext>
            </p:extLst>
          </p:nvPr>
        </p:nvGraphicFramePr>
        <p:xfrm>
          <a:off x="4376057" y="163286"/>
          <a:ext cx="7815943" cy="655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298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71796-C9D5-4896-B067-0A2089BBFDA4}"/>
              </a:ext>
            </a:extLst>
          </p:cNvPr>
          <p:cNvSpPr txBox="1"/>
          <p:nvPr/>
        </p:nvSpPr>
        <p:spPr>
          <a:xfrm>
            <a:off x="933856" y="2802970"/>
            <a:ext cx="8453336" cy="3539430"/>
          </a:xfrm>
          <a:prstGeom prst="rect">
            <a:avLst/>
          </a:prstGeom>
          <a:noFill/>
        </p:spPr>
        <p:txBody>
          <a:bodyPr wrap="square" rtlCol="0">
            <a:spAutoFit/>
          </a:bodyPr>
          <a:lstStyle/>
          <a:p>
            <a:r>
              <a:rPr lang="en-US" sz="3200" dirty="0">
                <a:solidFill>
                  <a:schemeClr val="bg1"/>
                </a:solidFill>
              </a:rPr>
              <a:t>Undiagnosed </a:t>
            </a:r>
            <a:r>
              <a:rPr lang="en-US" sz="3200" b="1" u="sng" dirty="0">
                <a:solidFill>
                  <a:schemeClr val="bg1"/>
                </a:solidFill>
              </a:rPr>
              <a:t>sensory</a:t>
            </a:r>
            <a:r>
              <a:rPr lang="en-US" sz="3200" dirty="0">
                <a:solidFill>
                  <a:schemeClr val="bg1"/>
                </a:solidFill>
              </a:rPr>
              <a:t> impairments (vision or hearing) are frequently mistaken as stubbornness, confusion, or disorientation in adults with Down syndrome. These conditions can be greatly </a:t>
            </a:r>
            <a:r>
              <a:rPr lang="en-US" sz="3200" b="1" u="sng" dirty="0">
                <a:solidFill>
                  <a:schemeClr val="bg1"/>
                </a:solidFill>
              </a:rPr>
              <a:t>improved</a:t>
            </a:r>
            <a:r>
              <a:rPr lang="en-US" sz="3200" dirty="0">
                <a:solidFill>
                  <a:schemeClr val="bg1"/>
                </a:solidFill>
              </a:rPr>
              <a:t> with glasses, hearing aids, ear cleanings, and environment adaptations</a:t>
            </a:r>
          </a:p>
        </p:txBody>
      </p:sp>
      <p:pic>
        <p:nvPicPr>
          <p:cNvPr id="7" name="Picture 6" descr="A picture containing person&#10;&#10;Description automatically generated">
            <a:extLst>
              <a:ext uri="{FF2B5EF4-FFF2-40B4-BE49-F238E27FC236}">
                <a16:creationId xmlns:a16="http://schemas.microsoft.com/office/drawing/2014/main" id="{5E46E8CE-1D89-DCFB-13F1-D4C5AA2339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06403" y="290397"/>
            <a:ext cx="1884430" cy="2512573"/>
          </a:xfrm>
          <a:prstGeom prst="rect">
            <a:avLst/>
          </a:prstGeom>
        </p:spPr>
      </p:pic>
      <p:sp>
        <p:nvSpPr>
          <p:cNvPr id="8" name="TextBox 7">
            <a:extLst>
              <a:ext uri="{FF2B5EF4-FFF2-40B4-BE49-F238E27FC236}">
                <a16:creationId xmlns:a16="http://schemas.microsoft.com/office/drawing/2014/main" id="{CCAC8896-5C9A-CC99-683A-0544C642D9FF}"/>
              </a:ext>
            </a:extLst>
          </p:cNvPr>
          <p:cNvSpPr txBox="1"/>
          <p:nvPr/>
        </p:nvSpPr>
        <p:spPr>
          <a:xfrm>
            <a:off x="603824" y="6947771"/>
            <a:ext cx="1672449" cy="507831"/>
          </a:xfrm>
          <a:prstGeom prst="rect">
            <a:avLst/>
          </a:prstGeom>
          <a:noFill/>
        </p:spPr>
        <p:txBody>
          <a:bodyPr wrap="square" rtlCol="0">
            <a:spAutoFit/>
          </a:bodyPr>
          <a:lstStyle/>
          <a:p>
            <a:r>
              <a:rPr lang="en-US" sz="900">
                <a:hlinkClick r:id="rId3" tooltip="https://www.flickr.com/photos/umhealthsystem/5494712579"/>
              </a:rPr>
              <a:t>This Photo</a:t>
            </a:r>
            <a:r>
              <a:rPr lang="en-US" sz="900"/>
              <a:t> by Unknown Author is licensed under </a:t>
            </a:r>
            <a:r>
              <a:rPr lang="en-US" sz="900">
                <a:hlinkClick r:id="rId4" tooltip="https://creativecommons.org/licenses/by-nc-sa/3.0/"/>
              </a:rPr>
              <a:t>CC BY-SA-NC</a:t>
            </a:r>
            <a:endParaRPr lang="en-US" sz="900"/>
          </a:p>
        </p:txBody>
      </p:sp>
      <p:pic>
        <p:nvPicPr>
          <p:cNvPr id="10" name="Picture 9" descr="A pair of black glasses&#10;&#10;Description automatically generated with medium confidence">
            <a:extLst>
              <a:ext uri="{FF2B5EF4-FFF2-40B4-BE49-F238E27FC236}">
                <a16:creationId xmlns:a16="http://schemas.microsoft.com/office/drawing/2014/main" id="{2F5B9CE6-65A5-B996-6519-24939DF1F5A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90833" y="270111"/>
            <a:ext cx="4340765" cy="2532859"/>
          </a:xfrm>
          <a:prstGeom prst="rect">
            <a:avLst/>
          </a:prstGeom>
        </p:spPr>
      </p:pic>
    </p:spTree>
    <p:extLst>
      <p:ext uri="{BB962C8B-B14F-4D97-AF65-F5344CB8AC3E}">
        <p14:creationId xmlns:p14="http://schemas.microsoft.com/office/powerpoint/2010/main" val="140467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16115E-EE02-4208-B86F-3B84EC0BB263}"/>
              </a:ext>
            </a:extLst>
          </p:cNvPr>
          <p:cNvSpPr txBox="1"/>
          <p:nvPr/>
        </p:nvSpPr>
        <p:spPr>
          <a:xfrm>
            <a:off x="2627131" y="903047"/>
            <a:ext cx="7954627" cy="1864518"/>
          </a:xfrm>
          <a:prstGeom prst="rect">
            <a:avLst/>
          </a:prstGeom>
          <a:effectLst/>
        </p:spPr>
        <p:txBody>
          <a:bodyPr vert="horz" lIns="91440" tIns="45720" rIns="91440" bIns="45720" rtlCol="0" anchor="t">
            <a:normAutofit/>
          </a:bodyPr>
          <a:lstStyle/>
          <a:p>
            <a:pPr>
              <a:spcBef>
                <a:spcPct val="20000"/>
              </a:spcBef>
              <a:spcAft>
                <a:spcPts val="600"/>
              </a:spcAft>
              <a:buClr>
                <a:schemeClr val="accent1"/>
              </a:buClr>
            </a:pPr>
            <a:r>
              <a:rPr lang="en-US" sz="2800" dirty="0">
                <a:solidFill>
                  <a:schemeClr val="bg1">
                    <a:lumMod val="85000"/>
                    <a:lumOff val="15000"/>
                  </a:schemeClr>
                </a:solidFill>
              </a:rPr>
              <a:t>People with Down Syndrome have an increased </a:t>
            </a:r>
            <a:r>
              <a:rPr lang="en-US" sz="2800" b="1" dirty="0">
                <a:solidFill>
                  <a:schemeClr val="bg1">
                    <a:lumMod val="85000"/>
                    <a:lumOff val="15000"/>
                  </a:schemeClr>
                </a:solidFill>
              </a:rPr>
              <a:t>risk</a:t>
            </a:r>
            <a:r>
              <a:rPr lang="en-US" sz="2800" dirty="0">
                <a:solidFill>
                  <a:schemeClr val="bg1">
                    <a:lumMod val="85000"/>
                    <a:lumOff val="15000"/>
                  </a:schemeClr>
                </a:solidFill>
              </a:rPr>
              <a:t> of experiencing depression, anxiety, or obsessive-compulsive disorder </a:t>
            </a:r>
          </a:p>
          <a:p>
            <a:pPr>
              <a:spcBef>
                <a:spcPct val="20000"/>
              </a:spcBef>
              <a:spcAft>
                <a:spcPts val="600"/>
              </a:spcAft>
              <a:buClr>
                <a:schemeClr val="accent1"/>
              </a:buClr>
              <a:buFont typeface="Wingdings 2" charset="2"/>
              <a:buChar char=""/>
            </a:pPr>
            <a:endParaRPr lang="en-US" sz="2000" dirty="0"/>
          </a:p>
        </p:txBody>
      </p:sp>
      <p:pic>
        <p:nvPicPr>
          <p:cNvPr id="5" name="Picture 4" descr="A baby lying on a bed&#10;&#10;Description automatically generated">
            <a:extLst>
              <a:ext uri="{FF2B5EF4-FFF2-40B4-BE49-F238E27FC236}">
                <a16:creationId xmlns:a16="http://schemas.microsoft.com/office/drawing/2014/main" id="{4BB41E1D-816E-4B3A-FD29-068E7788C5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65715" y="2548756"/>
            <a:ext cx="5921828" cy="3946475"/>
          </a:xfrm>
          <a:prstGeom prst="rect">
            <a:avLst/>
          </a:prstGeom>
        </p:spPr>
      </p:pic>
      <p:sp>
        <p:nvSpPr>
          <p:cNvPr id="6" name="TextBox 5">
            <a:extLst>
              <a:ext uri="{FF2B5EF4-FFF2-40B4-BE49-F238E27FC236}">
                <a16:creationId xmlns:a16="http://schemas.microsoft.com/office/drawing/2014/main" id="{07D63551-213A-84BF-6C5F-6FB4B023D544}"/>
              </a:ext>
            </a:extLst>
          </p:cNvPr>
          <p:cNvSpPr txBox="1"/>
          <p:nvPr/>
        </p:nvSpPr>
        <p:spPr>
          <a:xfrm>
            <a:off x="5224669" y="6379815"/>
            <a:ext cx="4267200" cy="230832"/>
          </a:xfrm>
          <a:prstGeom prst="rect">
            <a:avLst/>
          </a:prstGeom>
          <a:noFill/>
        </p:spPr>
        <p:txBody>
          <a:bodyPr wrap="square" rtlCol="0">
            <a:spAutoFit/>
          </a:bodyPr>
          <a:lstStyle/>
          <a:p>
            <a:r>
              <a:rPr lang="en-US" sz="900" dirty="0">
                <a:hlinkClick r:id="rId3" tooltip="https://www.pacatholic.org/the-supreme-court-should-protect-unborn-children-with-down-syndrome/"/>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680925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dhesive bandages">
            <a:extLst>
              <a:ext uri="{FF2B5EF4-FFF2-40B4-BE49-F238E27FC236}">
                <a16:creationId xmlns:a16="http://schemas.microsoft.com/office/drawing/2014/main" id="{3A73F7D9-4F49-45AA-82E7-A4D01D4AFB31}"/>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3698C0F-3B71-48D0-A562-CF2C3986EE4F}"/>
              </a:ext>
            </a:extLst>
          </p:cNvPr>
          <p:cNvSpPr>
            <a:spLocks noGrp="1"/>
          </p:cNvSpPr>
          <p:nvPr>
            <p:ph type="title"/>
          </p:nvPr>
        </p:nvSpPr>
        <p:spPr>
          <a:xfrm>
            <a:off x="810000" y="447188"/>
            <a:ext cx="10571998" cy="970450"/>
          </a:xfrm>
        </p:spPr>
        <p:txBody>
          <a:bodyPr>
            <a:normAutofit/>
          </a:bodyPr>
          <a:lstStyle/>
          <a:p>
            <a:endParaRPr lang="en-US" dirty="0"/>
          </a:p>
        </p:txBody>
      </p:sp>
      <p:sp>
        <p:nvSpPr>
          <p:cNvPr id="3" name="Content Placeholder 2">
            <a:extLst>
              <a:ext uri="{FF2B5EF4-FFF2-40B4-BE49-F238E27FC236}">
                <a16:creationId xmlns:a16="http://schemas.microsoft.com/office/drawing/2014/main" id="{FFEEF9F9-7BB3-487F-93CF-44F909797577}"/>
              </a:ext>
            </a:extLst>
          </p:cNvPr>
          <p:cNvSpPr>
            <a:spLocks noGrp="1"/>
          </p:cNvSpPr>
          <p:nvPr>
            <p:ph idx="1"/>
          </p:nvPr>
        </p:nvSpPr>
        <p:spPr>
          <a:xfrm>
            <a:off x="818712" y="2222287"/>
            <a:ext cx="10554574" cy="3636511"/>
          </a:xfrm>
        </p:spPr>
        <p:txBody>
          <a:bodyPr>
            <a:normAutofit/>
          </a:bodyPr>
          <a:lstStyle/>
          <a:p>
            <a:pPr marL="0" indent="0">
              <a:buNone/>
            </a:pPr>
            <a:r>
              <a:rPr lang="en-US" sz="4800" dirty="0"/>
              <a:t>TRAUMA</a:t>
            </a:r>
          </a:p>
        </p:txBody>
      </p:sp>
    </p:spTree>
    <p:extLst>
      <p:ext uri="{BB962C8B-B14F-4D97-AF65-F5344CB8AC3E}">
        <p14:creationId xmlns:p14="http://schemas.microsoft.com/office/powerpoint/2010/main" val="646556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9">
            <a:extLst>
              <a:ext uri="{FF2B5EF4-FFF2-40B4-BE49-F238E27FC236}">
                <a16:creationId xmlns:a16="http://schemas.microsoft.com/office/drawing/2014/main" id="{CA10C530-1491-4DC2-8239-5807DE079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5CE2BB67-CFE2-40C2-A718-0811C8550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7" name="TextBox 1">
            <a:extLst>
              <a:ext uri="{FF2B5EF4-FFF2-40B4-BE49-F238E27FC236}">
                <a16:creationId xmlns:a16="http://schemas.microsoft.com/office/drawing/2014/main" id="{DD2C913E-EFDA-4426-99B0-6AC9B0F0365E}"/>
              </a:ext>
            </a:extLst>
          </p:cNvPr>
          <p:cNvGraphicFramePr/>
          <p:nvPr>
            <p:extLst>
              <p:ext uri="{D42A27DB-BD31-4B8C-83A1-F6EECF244321}">
                <p14:modId xmlns:p14="http://schemas.microsoft.com/office/powerpoint/2010/main" val="3800910447"/>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79185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5292F1A-1F58-421E-A107-1560CA55639B}"/>
              </a:ext>
            </a:extLst>
          </p:cNvPr>
          <p:cNvSpPr txBox="1"/>
          <p:nvPr/>
        </p:nvSpPr>
        <p:spPr>
          <a:xfrm>
            <a:off x="1280560" y="1286935"/>
            <a:ext cx="8797296" cy="2668377"/>
          </a:xfrm>
          <a:prstGeom prst="rect">
            <a:avLst/>
          </a:prstGeom>
          <a:effectLst/>
        </p:spPr>
        <p:txBody>
          <a:bodyPr vert="horz" lIns="91440" tIns="45720" rIns="91440" bIns="45720" rtlCol="0" anchor="b">
            <a:normAutofit/>
          </a:bodyPr>
          <a:lstStyle/>
          <a:p>
            <a:pPr algn="ctr">
              <a:spcBef>
                <a:spcPct val="0"/>
              </a:spcBef>
              <a:spcAft>
                <a:spcPts val="600"/>
              </a:spcAft>
            </a:pPr>
            <a:r>
              <a:rPr lang="en-US" sz="3200" b="1" u="sng" dirty="0">
                <a:latin typeface="+mj-lt"/>
                <a:ea typeface="+mj-ea"/>
                <a:cs typeface="+mj-cs"/>
              </a:rPr>
              <a:t>Most</a:t>
            </a:r>
            <a:r>
              <a:rPr lang="en-US" sz="3200" dirty="0">
                <a:latin typeface="+mj-lt"/>
                <a:ea typeface="+mj-ea"/>
                <a:cs typeface="+mj-cs"/>
              </a:rPr>
              <a:t> people with an intellectual disability have experienced trauma.</a:t>
            </a:r>
          </a:p>
        </p:txBody>
      </p:sp>
    </p:spTree>
    <p:extLst>
      <p:ext uri="{BB962C8B-B14F-4D97-AF65-F5344CB8AC3E}">
        <p14:creationId xmlns:p14="http://schemas.microsoft.com/office/powerpoint/2010/main" val="150292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13A62A0D-FCC4-4AC8-93A4-A7C8D9D07BB9}"/>
              </a:ext>
            </a:extLst>
          </p:cNvPr>
          <p:cNvSpPr txBox="1"/>
          <p:nvPr/>
        </p:nvSpPr>
        <p:spPr>
          <a:xfrm>
            <a:off x="810002" y="639097"/>
            <a:ext cx="4961534" cy="37811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FEFEFE"/>
                </a:solidFill>
                <a:latin typeface="+mj-lt"/>
                <a:ea typeface="+mj-ea"/>
                <a:cs typeface="+mj-cs"/>
              </a:rPr>
              <a:t>Health and well-being is more than just the absence of disease</a:t>
            </a:r>
          </a:p>
        </p:txBody>
      </p:sp>
      <p:pic>
        <p:nvPicPr>
          <p:cNvPr id="6" name="Picture 3" descr="Close-up unopened pill packets">
            <a:extLst>
              <a:ext uri="{FF2B5EF4-FFF2-40B4-BE49-F238E27FC236}">
                <a16:creationId xmlns:a16="http://schemas.microsoft.com/office/drawing/2014/main" id="{15DF6680-7436-4796-A823-66E85DD49AB4}"/>
              </a:ext>
            </a:extLst>
          </p:cNvPr>
          <p:cNvPicPr>
            <a:picLocks noChangeAspect="1"/>
          </p:cNvPicPr>
          <p:nvPr/>
        </p:nvPicPr>
        <p:blipFill rotWithShape="1">
          <a:blip r:embed="rId2"/>
          <a:srcRect l="23827" r="17775"/>
          <a:stretch/>
        </p:blipFill>
        <p:spPr>
          <a:xfrm>
            <a:off x="6100916" y="10"/>
            <a:ext cx="6091084" cy="6857990"/>
          </a:xfrm>
          <a:prstGeom prst="rect">
            <a:avLst/>
          </a:prstGeom>
        </p:spPr>
      </p:pic>
    </p:spTree>
    <p:extLst>
      <p:ext uri="{BB962C8B-B14F-4D97-AF65-F5344CB8AC3E}">
        <p14:creationId xmlns:p14="http://schemas.microsoft.com/office/powerpoint/2010/main" val="73664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A62A0D-FCC4-4AC8-93A4-A7C8D9D07BB9}"/>
              </a:ext>
            </a:extLst>
          </p:cNvPr>
          <p:cNvSpPr txBox="1"/>
          <p:nvPr/>
        </p:nvSpPr>
        <p:spPr>
          <a:xfrm>
            <a:off x="204281" y="1218476"/>
            <a:ext cx="4231532" cy="4421050"/>
          </a:xfrm>
          <a:prstGeom prst="rect">
            <a:avLst/>
          </a:prstGeom>
          <a:effectLst/>
        </p:spPr>
        <p:txBody>
          <a:bodyPr vert="horz" lIns="91440" tIns="45720" rIns="91440" bIns="45720" rtlCol="0" anchor="ctr">
            <a:normAutofit/>
          </a:bodyPr>
          <a:lstStyle/>
          <a:p>
            <a:pPr algn="r">
              <a:spcBef>
                <a:spcPct val="0"/>
              </a:spcBef>
              <a:spcAft>
                <a:spcPts val="600"/>
              </a:spcAft>
            </a:pPr>
            <a:r>
              <a:rPr lang="en-US" sz="3200" b="1" dirty="0">
                <a:latin typeface="+mj-lt"/>
                <a:ea typeface="+mj-ea"/>
                <a:cs typeface="+mj-cs"/>
              </a:rPr>
              <a:t>Examples of trauma</a:t>
            </a:r>
          </a:p>
        </p:txBody>
      </p:sp>
      <p:cxnSp>
        <p:nvCxnSpPr>
          <p:cNvPr id="13" name="Straight Connector 12">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C7FDF83-2D07-493A-B1C8-4554415B0F93}"/>
              </a:ext>
            </a:extLst>
          </p:cNvPr>
          <p:cNvSpPr txBox="1"/>
          <p:nvPr/>
        </p:nvSpPr>
        <p:spPr>
          <a:xfrm>
            <a:off x="4649633" y="312895"/>
            <a:ext cx="7542355" cy="6008913"/>
          </a:xfrm>
          <a:prstGeom prst="rect">
            <a:avLst/>
          </a:prstGeom>
          <a:effectLst/>
        </p:spPr>
        <p:txBody>
          <a:bodyPr vert="horz" lIns="91440" tIns="45720" rIns="91440" bIns="45720" rtlCol="0" anchor="ctr">
            <a:noAutofit/>
          </a:bodyPr>
          <a:lstStyle/>
          <a:p>
            <a:pPr marL="285750" indent="-285750">
              <a:spcBef>
                <a:spcPct val="20000"/>
              </a:spcBef>
              <a:spcAft>
                <a:spcPts val="600"/>
              </a:spcAft>
              <a:buClr>
                <a:schemeClr val="accent1"/>
              </a:buClr>
              <a:buFont typeface="Wingdings 2" charset="2"/>
              <a:buChar char=""/>
            </a:pPr>
            <a:r>
              <a:rPr lang="en-US" sz="2800" dirty="0"/>
              <a:t>Sexual, physical, or verbal </a:t>
            </a:r>
            <a:r>
              <a:rPr lang="en-US" sz="2800" b="1" u="sng" dirty="0"/>
              <a:t>abuse</a:t>
            </a:r>
            <a:r>
              <a:rPr lang="en-US" sz="2800" dirty="0"/>
              <a:t> </a:t>
            </a:r>
          </a:p>
          <a:p>
            <a:pPr marL="285750" indent="-285750">
              <a:spcBef>
                <a:spcPct val="20000"/>
              </a:spcBef>
              <a:spcAft>
                <a:spcPts val="600"/>
              </a:spcAft>
              <a:buClr>
                <a:schemeClr val="accent1"/>
              </a:buClr>
              <a:buFont typeface="Wingdings 2" charset="2"/>
              <a:buChar char=""/>
            </a:pPr>
            <a:r>
              <a:rPr lang="en-US" sz="2800" dirty="0"/>
              <a:t>Natural disasters like fire, tornado, or flood</a:t>
            </a:r>
          </a:p>
          <a:p>
            <a:pPr marL="285750" indent="-285750">
              <a:spcBef>
                <a:spcPct val="20000"/>
              </a:spcBef>
              <a:spcAft>
                <a:spcPts val="600"/>
              </a:spcAft>
              <a:buClr>
                <a:schemeClr val="accent1"/>
              </a:buClr>
              <a:buFont typeface="Wingdings 2" charset="2"/>
              <a:buChar char=""/>
            </a:pPr>
            <a:r>
              <a:rPr lang="en-US" sz="2800" b="1" u="sng" dirty="0"/>
              <a:t>Witnessing</a:t>
            </a:r>
            <a:r>
              <a:rPr lang="en-US" sz="2800" dirty="0"/>
              <a:t> the event as it occurred to others </a:t>
            </a:r>
          </a:p>
          <a:p>
            <a:pPr marL="285750" indent="-285750">
              <a:spcBef>
                <a:spcPct val="20000"/>
              </a:spcBef>
              <a:spcAft>
                <a:spcPts val="600"/>
              </a:spcAft>
              <a:buClr>
                <a:schemeClr val="accent1"/>
              </a:buClr>
              <a:buFont typeface="Wingdings 2" charset="2"/>
              <a:buChar char=""/>
            </a:pPr>
            <a:r>
              <a:rPr lang="en-US" sz="2800" b="1" u="sng" dirty="0"/>
              <a:t>Learning</a:t>
            </a:r>
            <a:r>
              <a:rPr lang="en-US" sz="2800" dirty="0"/>
              <a:t> that the traumatic event occurred to a close family member or friend </a:t>
            </a:r>
          </a:p>
          <a:p>
            <a:pPr marL="285750" indent="-285750">
              <a:spcBef>
                <a:spcPct val="20000"/>
              </a:spcBef>
              <a:spcAft>
                <a:spcPts val="600"/>
              </a:spcAft>
              <a:buClr>
                <a:schemeClr val="accent1"/>
              </a:buClr>
              <a:buFont typeface="Wingdings 2" charset="2"/>
              <a:buChar char=""/>
            </a:pPr>
            <a:r>
              <a:rPr lang="en-US" sz="2800" dirty="0"/>
              <a:t>Experiencing repeated or extreme </a:t>
            </a:r>
            <a:r>
              <a:rPr lang="en-US" sz="2800" b="1" u="sng" dirty="0"/>
              <a:t>details</a:t>
            </a:r>
            <a:r>
              <a:rPr lang="en-US" sz="2800" dirty="0"/>
              <a:t> of the traumatic event </a:t>
            </a:r>
          </a:p>
          <a:p>
            <a:pPr marL="285750" indent="-285750">
              <a:spcBef>
                <a:spcPct val="20000"/>
              </a:spcBef>
              <a:spcAft>
                <a:spcPts val="600"/>
              </a:spcAft>
              <a:buClr>
                <a:schemeClr val="accent1"/>
              </a:buClr>
              <a:buFont typeface="Wingdings 2" charset="2"/>
              <a:buChar char=""/>
            </a:pPr>
            <a:r>
              <a:rPr lang="en-US" sz="2800" dirty="0"/>
              <a:t>Sudden unexplained </a:t>
            </a:r>
            <a:r>
              <a:rPr lang="en-US" sz="2800" b="1" u="sng" dirty="0"/>
              <a:t>separation</a:t>
            </a:r>
            <a:r>
              <a:rPr lang="en-US" sz="2800" dirty="0"/>
              <a:t> from a loved one </a:t>
            </a:r>
          </a:p>
        </p:txBody>
      </p:sp>
    </p:spTree>
    <p:extLst>
      <p:ext uri="{BB962C8B-B14F-4D97-AF65-F5344CB8AC3E}">
        <p14:creationId xmlns:p14="http://schemas.microsoft.com/office/powerpoint/2010/main" val="3814447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CE09E21C-A325-4A05-ABC0-CAF1D7B52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3" name="Rectangle 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Hot air balloon taking off in desert under Milky Way">
            <a:extLst>
              <a:ext uri="{FF2B5EF4-FFF2-40B4-BE49-F238E27FC236}">
                <a16:creationId xmlns:a16="http://schemas.microsoft.com/office/drawing/2014/main" id="{3577E844-AF7F-4AC1-825A-080A0F4A2AB1}"/>
              </a:ext>
            </a:extLst>
          </p:cNvPr>
          <p:cNvPicPr>
            <a:picLocks noChangeAspect="1"/>
          </p:cNvPicPr>
          <p:nvPr/>
        </p:nvPicPr>
        <p:blipFill rotWithShape="1">
          <a:blip r:embed="rId2">
            <a:alphaModFix amt="40000"/>
          </a:blip>
          <a:srcRect b="16357"/>
          <a:stretch/>
        </p:blipFill>
        <p:spPr>
          <a:xfrm>
            <a:off x="20" y="10"/>
            <a:ext cx="12191980" cy="6857990"/>
          </a:xfrm>
          <a:prstGeom prst="rect">
            <a:avLst/>
          </a:prstGeom>
        </p:spPr>
      </p:pic>
      <p:sp>
        <p:nvSpPr>
          <p:cNvPr id="2" name="TextBox 1">
            <a:extLst>
              <a:ext uri="{FF2B5EF4-FFF2-40B4-BE49-F238E27FC236}">
                <a16:creationId xmlns:a16="http://schemas.microsoft.com/office/drawing/2014/main" id="{A5292F1A-1F58-421E-A107-1560CA55639B}"/>
              </a:ext>
            </a:extLst>
          </p:cNvPr>
          <p:cNvSpPr txBox="1"/>
          <p:nvPr/>
        </p:nvSpPr>
        <p:spPr>
          <a:xfrm>
            <a:off x="4225941" y="4388644"/>
            <a:ext cx="7617717" cy="2327843"/>
          </a:xfrm>
          <a:prstGeom prst="rect">
            <a:avLst/>
          </a:prstGeom>
        </p:spPr>
        <p:txBody>
          <a:bodyPr vert="horz" lIns="91440" tIns="45720" rIns="91440" bIns="45720" rtlCol="0" anchor="ctr">
            <a:normAutofit/>
          </a:bodyPr>
          <a:lstStyle/>
          <a:p>
            <a:pPr>
              <a:spcBef>
                <a:spcPct val="20000"/>
              </a:spcBef>
              <a:spcAft>
                <a:spcPts val="600"/>
              </a:spcAft>
              <a:buClr>
                <a:schemeClr val="accent1"/>
              </a:buClr>
            </a:pPr>
            <a:r>
              <a:rPr lang="en-US" sz="2800" dirty="0"/>
              <a:t>The event itself is not as important as what the trauma means to the person</a:t>
            </a:r>
          </a:p>
        </p:txBody>
      </p:sp>
    </p:spTree>
    <p:extLst>
      <p:ext uri="{BB962C8B-B14F-4D97-AF65-F5344CB8AC3E}">
        <p14:creationId xmlns:p14="http://schemas.microsoft.com/office/powerpoint/2010/main" val="170644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C1B02-CB98-4C9A-88A9-49C9F710441B}"/>
              </a:ext>
            </a:extLst>
          </p:cNvPr>
          <p:cNvSpPr txBox="1"/>
          <p:nvPr/>
        </p:nvSpPr>
        <p:spPr>
          <a:xfrm>
            <a:off x="379379" y="390508"/>
            <a:ext cx="11313268" cy="5047536"/>
          </a:xfrm>
          <a:prstGeom prst="rect">
            <a:avLst/>
          </a:prstGeom>
          <a:noFill/>
        </p:spPr>
        <p:txBody>
          <a:bodyPr wrap="square" rtlCol="0">
            <a:spAutoFit/>
          </a:bodyPr>
          <a:lstStyle/>
          <a:p>
            <a:r>
              <a:rPr lang="en-US" sz="3200" b="1" u="sng" dirty="0">
                <a:solidFill>
                  <a:schemeClr val="bg1"/>
                </a:solidFill>
              </a:rPr>
              <a:t>Triggers</a:t>
            </a:r>
            <a:r>
              <a:rPr lang="en-US" sz="3200" dirty="0">
                <a:solidFill>
                  <a:srgbClr val="FF0000"/>
                </a:solidFill>
              </a:rPr>
              <a:t> </a:t>
            </a:r>
            <a:r>
              <a:rPr lang="en-US" sz="3200" dirty="0">
                <a:solidFill>
                  <a:schemeClr val="bg1"/>
                </a:solidFill>
              </a:rPr>
              <a:t>for an emotional reaction to past trauma:</a:t>
            </a:r>
          </a:p>
          <a:p>
            <a:endParaRPr lang="en-US" sz="3200" dirty="0">
              <a:solidFill>
                <a:schemeClr val="bg1"/>
              </a:solidFill>
            </a:endParaRPr>
          </a:p>
          <a:p>
            <a:pPr marL="285750" indent="-285750">
              <a:lnSpc>
                <a:spcPct val="150000"/>
              </a:lnSpc>
              <a:buFont typeface="Arial" panose="020B0604020202020204" pitchFamily="34" charset="0"/>
              <a:buChar char="•"/>
            </a:pPr>
            <a:r>
              <a:rPr lang="en-US" sz="3200" dirty="0">
                <a:solidFill>
                  <a:schemeClr val="bg1"/>
                </a:solidFill>
              </a:rPr>
              <a:t>Teasing</a:t>
            </a:r>
          </a:p>
          <a:p>
            <a:pPr marL="285750" indent="-285750">
              <a:lnSpc>
                <a:spcPct val="150000"/>
              </a:lnSpc>
              <a:buFont typeface="Arial" panose="020B0604020202020204" pitchFamily="34" charset="0"/>
              <a:buChar char="•"/>
            </a:pPr>
            <a:r>
              <a:rPr lang="en-US" sz="3200" dirty="0">
                <a:solidFill>
                  <a:schemeClr val="bg1"/>
                </a:solidFill>
              </a:rPr>
              <a:t>Death</a:t>
            </a:r>
          </a:p>
          <a:p>
            <a:pPr marL="285750" indent="-285750">
              <a:lnSpc>
                <a:spcPct val="150000"/>
              </a:lnSpc>
              <a:buFont typeface="Arial" panose="020B0604020202020204" pitchFamily="34" charset="0"/>
              <a:buChar char="•"/>
            </a:pPr>
            <a:r>
              <a:rPr lang="en-US" sz="3200" b="1" u="sng" dirty="0">
                <a:solidFill>
                  <a:schemeClr val="bg1"/>
                </a:solidFill>
              </a:rPr>
              <a:t>Sarcasm</a:t>
            </a:r>
          </a:p>
          <a:p>
            <a:pPr marL="285750" indent="-285750">
              <a:lnSpc>
                <a:spcPct val="150000"/>
              </a:lnSpc>
              <a:buFont typeface="Arial" panose="020B0604020202020204" pitchFamily="34" charset="0"/>
              <a:buChar char="•"/>
            </a:pPr>
            <a:r>
              <a:rPr lang="en-US" sz="3200" dirty="0">
                <a:solidFill>
                  <a:schemeClr val="bg1"/>
                </a:solidFill>
              </a:rPr>
              <a:t>Staff </a:t>
            </a:r>
            <a:r>
              <a:rPr lang="en-US" sz="3200" b="1" dirty="0">
                <a:solidFill>
                  <a:schemeClr val="bg1"/>
                </a:solidFill>
              </a:rPr>
              <a:t>turnover</a:t>
            </a:r>
            <a:r>
              <a:rPr lang="en-US" sz="3200" dirty="0">
                <a:solidFill>
                  <a:srgbClr val="FF0000"/>
                </a:solidFill>
              </a:rPr>
              <a:t> </a:t>
            </a:r>
            <a:r>
              <a:rPr lang="en-US" sz="3200" dirty="0">
                <a:solidFill>
                  <a:schemeClr val="bg1"/>
                </a:solidFill>
              </a:rPr>
              <a:t>– think how often they go through that</a:t>
            </a:r>
          </a:p>
          <a:p>
            <a:pPr marL="285750" indent="-285750">
              <a:buFont typeface="Arial" panose="020B0604020202020204" pitchFamily="34" charset="0"/>
              <a:buChar char="•"/>
            </a:pPr>
            <a:endParaRPr lang="en-US" sz="4800" dirty="0">
              <a:solidFill>
                <a:schemeClr val="bg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09873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92F1A-1F58-421E-A107-1560CA55639B}"/>
              </a:ext>
            </a:extLst>
          </p:cNvPr>
          <p:cNvSpPr txBox="1"/>
          <p:nvPr/>
        </p:nvSpPr>
        <p:spPr>
          <a:xfrm>
            <a:off x="2256816" y="1867712"/>
            <a:ext cx="6490944" cy="2062103"/>
          </a:xfrm>
          <a:prstGeom prst="rect">
            <a:avLst/>
          </a:prstGeom>
          <a:noFill/>
        </p:spPr>
        <p:txBody>
          <a:bodyPr wrap="square" rtlCol="0">
            <a:spAutoFit/>
          </a:bodyPr>
          <a:lstStyle/>
          <a:p>
            <a:r>
              <a:rPr lang="en-US" sz="3200" dirty="0">
                <a:solidFill>
                  <a:schemeClr val="bg1"/>
                </a:solidFill>
              </a:rPr>
              <a:t>Anyone who has experienced </a:t>
            </a:r>
            <a:r>
              <a:rPr lang="en-US" sz="3200" b="1" u="sng" dirty="0">
                <a:solidFill>
                  <a:schemeClr val="bg1"/>
                </a:solidFill>
              </a:rPr>
              <a:t>trauma</a:t>
            </a:r>
            <a:r>
              <a:rPr lang="en-US" sz="3200" dirty="0">
                <a:solidFill>
                  <a:schemeClr val="bg1"/>
                </a:solidFill>
              </a:rPr>
              <a:t> can develop </a:t>
            </a:r>
          </a:p>
          <a:p>
            <a:r>
              <a:rPr lang="en-US" sz="3200" dirty="0">
                <a:solidFill>
                  <a:schemeClr val="bg1"/>
                </a:solidFill>
              </a:rPr>
              <a:t>Post Traumatic Stress Disorder (PTSD)</a:t>
            </a:r>
          </a:p>
        </p:txBody>
      </p:sp>
    </p:spTree>
    <p:extLst>
      <p:ext uri="{BB962C8B-B14F-4D97-AF65-F5344CB8AC3E}">
        <p14:creationId xmlns:p14="http://schemas.microsoft.com/office/powerpoint/2010/main" val="1187830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4D27C2E9-DB41-453D-8197-4596D08C6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FEA0DBF3-132B-433F-B693-1F96F9BE7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4"/>
          </a:solidFill>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13A62A0D-FCC4-4AC8-93A4-A7C8D9D07BB9}"/>
              </a:ext>
            </a:extLst>
          </p:cNvPr>
          <p:cNvSpPr txBox="1"/>
          <p:nvPr/>
        </p:nvSpPr>
        <p:spPr>
          <a:xfrm>
            <a:off x="810001" y="1449147"/>
            <a:ext cx="10572000" cy="2971051"/>
          </a:xfrm>
          <a:prstGeom prst="rect">
            <a:avLst/>
          </a:prstGeom>
          <a:effectLst/>
        </p:spPr>
        <p:txBody>
          <a:bodyPr vert="horz" lIns="91440" tIns="45720" rIns="91440" bIns="45720" rtlCol="0" anchor="b">
            <a:normAutofit/>
          </a:bodyPr>
          <a:lstStyle/>
          <a:p>
            <a:pPr>
              <a:spcBef>
                <a:spcPct val="0"/>
              </a:spcBef>
              <a:spcAft>
                <a:spcPts val="600"/>
              </a:spcAft>
            </a:pPr>
            <a:r>
              <a:rPr lang="en-US" sz="2800" b="1" dirty="0">
                <a:solidFill>
                  <a:srgbClr val="FEFEFE"/>
                </a:solidFill>
                <a:latin typeface="+mj-lt"/>
                <a:ea typeface="+mj-ea"/>
                <a:cs typeface="+mj-cs"/>
              </a:rPr>
              <a:t>Post Traumatic Stress Disorder is a mental health problem</a:t>
            </a:r>
          </a:p>
        </p:txBody>
      </p:sp>
    </p:spTree>
    <p:extLst>
      <p:ext uri="{BB962C8B-B14F-4D97-AF65-F5344CB8AC3E}">
        <p14:creationId xmlns:p14="http://schemas.microsoft.com/office/powerpoint/2010/main" val="2484786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E1792D40-128D-4353-A47F-EE466E82AB24}"/>
              </a:ext>
            </a:extLst>
          </p:cNvPr>
          <p:cNvSpPr txBox="1"/>
          <p:nvPr/>
        </p:nvSpPr>
        <p:spPr>
          <a:xfrm>
            <a:off x="818712" y="2222287"/>
            <a:ext cx="7954627" cy="3636511"/>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2800" dirty="0"/>
              <a:t>People with an intellectual disability are more </a:t>
            </a:r>
            <a:r>
              <a:rPr lang="en-US" sz="2800" b="1" u="sng" dirty="0"/>
              <a:t>likely</a:t>
            </a:r>
            <a:r>
              <a:rPr lang="en-US" sz="2800" dirty="0"/>
              <a:t> than others to experience mental health or adjustment problems.</a:t>
            </a:r>
          </a:p>
        </p:txBody>
      </p:sp>
    </p:spTree>
    <p:extLst>
      <p:ext uri="{BB962C8B-B14F-4D97-AF65-F5344CB8AC3E}">
        <p14:creationId xmlns:p14="http://schemas.microsoft.com/office/powerpoint/2010/main" val="2937125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A5292F1A-1F58-421E-A107-1560CA55639B}"/>
              </a:ext>
            </a:extLst>
          </p:cNvPr>
          <p:cNvSpPr txBox="1"/>
          <p:nvPr/>
        </p:nvSpPr>
        <p:spPr>
          <a:xfrm>
            <a:off x="492140" y="1544595"/>
            <a:ext cx="10421937" cy="5214599"/>
          </a:xfrm>
          <a:prstGeom prst="rect">
            <a:avLst/>
          </a:prstGeom>
          <a:effectLst/>
        </p:spPr>
        <p:txBody>
          <a:bodyPr vert="horz" lIns="91440" tIns="45720" rIns="91440" bIns="45720" rtlCol="0" anchor="ctr">
            <a:normAutofit fontScale="92500" lnSpcReduction="10000"/>
          </a:bodyPr>
          <a:lstStyle/>
          <a:p>
            <a:pPr>
              <a:spcBef>
                <a:spcPct val="20000"/>
              </a:spcBef>
              <a:spcAft>
                <a:spcPts val="600"/>
              </a:spcAft>
              <a:buClr>
                <a:schemeClr val="accent1"/>
              </a:buClr>
            </a:pPr>
            <a:r>
              <a:rPr lang="en-US" sz="3600" dirty="0"/>
              <a:t>Symptoms of PTSD:</a:t>
            </a:r>
          </a:p>
          <a:p>
            <a:pPr>
              <a:spcBef>
                <a:spcPct val="20000"/>
              </a:spcBef>
              <a:spcAft>
                <a:spcPts val="600"/>
              </a:spcAft>
              <a:buClr>
                <a:schemeClr val="accent1"/>
              </a:buClr>
            </a:pPr>
            <a:endParaRPr lang="en-US" sz="3600" dirty="0"/>
          </a:p>
          <a:p>
            <a:pPr marL="571500" indent="-571500">
              <a:spcBef>
                <a:spcPct val="20000"/>
              </a:spcBef>
              <a:spcAft>
                <a:spcPts val="600"/>
              </a:spcAft>
              <a:buClr>
                <a:schemeClr val="accent1"/>
              </a:buClr>
              <a:buFont typeface="Wingdings 2" charset="2"/>
              <a:buChar char=""/>
            </a:pPr>
            <a:r>
              <a:rPr lang="en-US" sz="2800" b="1" u="sng" dirty="0"/>
              <a:t>Reliving</a:t>
            </a:r>
            <a:r>
              <a:rPr lang="en-US" sz="2800" dirty="0"/>
              <a:t> the event, unwelcome memories or a flashback can come up anytime</a:t>
            </a:r>
          </a:p>
          <a:p>
            <a:pPr marL="571500" indent="-571500">
              <a:spcBef>
                <a:spcPct val="20000"/>
              </a:spcBef>
              <a:spcAft>
                <a:spcPts val="600"/>
              </a:spcAft>
              <a:buClr>
                <a:schemeClr val="accent1"/>
              </a:buClr>
              <a:buFont typeface="Wingdings 2" charset="2"/>
              <a:buChar char=""/>
            </a:pPr>
            <a:endParaRPr lang="en-US" sz="2800" dirty="0"/>
          </a:p>
          <a:p>
            <a:pPr marL="571500" indent="-571500">
              <a:spcBef>
                <a:spcPct val="20000"/>
              </a:spcBef>
              <a:spcAft>
                <a:spcPts val="600"/>
              </a:spcAft>
              <a:buClr>
                <a:schemeClr val="accent1"/>
              </a:buClr>
              <a:buFont typeface="Wingdings 2" charset="2"/>
              <a:buChar char=""/>
            </a:pPr>
            <a:r>
              <a:rPr lang="en-US" sz="2800" b="1" u="sng" dirty="0"/>
              <a:t>Avoiding</a:t>
            </a:r>
            <a:r>
              <a:rPr lang="en-US" sz="2800" dirty="0"/>
              <a:t> things, people, or situation that remind the person of the event</a:t>
            </a:r>
          </a:p>
          <a:p>
            <a:pPr marL="571500" indent="-571500">
              <a:spcBef>
                <a:spcPct val="20000"/>
              </a:spcBef>
              <a:spcAft>
                <a:spcPts val="600"/>
              </a:spcAft>
              <a:buClr>
                <a:schemeClr val="accent1"/>
              </a:buClr>
              <a:buFont typeface="Wingdings 2" charset="2"/>
              <a:buChar char=""/>
            </a:pPr>
            <a:endParaRPr lang="en-US" sz="2800" dirty="0"/>
          </a:p>
          <a:p>
            <a:pPr marL="571500" indent="-571500">
              <a:spcBef>
                <a:spcPct val="20000"/>
              </a:spcBef>
              <a:spcAft>
                <a:spcPts val="600"/>
              </a:spcAft>
              <a:buClr>
                <a:schemeClr val="accent1"/>
              </a:buClr>
              <a:buFont typeface="Wingdings 2" charset="2"/>
              <a:buChar char=""/>
            </a:pPr>
            <a:r>
              <a:rPr lang="en-US" sz="2800" dirty="0"/>
              <a:t>Having more </a:t>
            </a:r>
            <a:r>
              <a:rPr lang="en-US" sz="2800" b="1" u="sng" dirty="0"/>
              <a:t>negative</a:t>
            </a:r>
            <a:r>
              <a:rPr lang="en-US" sz="2800" dirty="0"/>
              <a:t> thoughts and feelings than they had before the event</a:t>
            </a:r>
          </a:p>
          <a:p>
            <a:pPr marL="571500" indent="-571500">
              <a:spcBef>
                <a:spcPct val="20000"/>
              </a:spcBef>
              <a:spcAft>
                <a:spcPts val="600"/>
              </a:spcAft>
              <a:buClr>
                <a:schemeClr val="accent1"/>
              </a:buClr>
              <a:buFont typeface="Wingdings 2" charset="2"/>
              <a:buChar char=""/>
            </a:pPr>
            <a:endParaRPr lang="en-US" dirty="0"/>
          </a:p>
          <a:p>
            <a:pPr marL="571500" indent="-571500">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1657895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A5292F1A-1F58-421E-A107-1560CA55639B}"/>
              </a:ext>
            </a:extLst>
          </p:cNvPr>
          <p:cNvSpPr txBox="1"/>
          <p:nvPr/>
        </p:nvSpPr>
        <p:spPr>
          <a:xfrm>
            <a:off x="3905862" y="2658254"/>
            <a:ext cx="7410888" cy="3636511"/>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2800" b="1" i="1" u="sng" dirty="0"/>
              <a:t>Trauma Informed Care </a:t>
            </a:r>
            <a:r>
              <a:rPr lang="en-US" sz="2800" dirty="0"/>
              <a:t>(TIC) is a philosophy of service provision that is committed to preventing traumatization and re-traumatization and promoting healing. If needed and appropriate, trauma informed care should be part of the person center planning process</a:t>
            </a:r>
          </a:p>
        </p:txBody>
      </p:sp>
    </p:spTree>
    <p:extLst>
      <p:ext uri="{BB962C8B-B14F-4D97-AF65-F5344CB8AC3E}">
        <p14:creationId xmlns:p14="http://schemas.microsoft.com/office/powerpoint/2010/main" val="1679010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698C0F-3B71-48D0-A562-CF2C3986EE4F}"/>
              </a:ext>
            </a:extLst>
          </p:cNvPr>
          <p:cNvSpPr>
            <a:spLocks noGrp="1"/>
          </p:cNvSpPr>
          <p:nvPr>
            <p:ph type="title"/>
          </p:nvPr>
        </p:nvSpPr>
        <p:spPr>
          <a:xfrm>
            <a:off x="641754" y="1687286"/>
            <a:ext cx="3269463" cy="3978017"/>
          </a:xfrm>
        </p:spPr>
        <p:txBody>
          <a:bodyPr anchor="t">
            <a:normAutofit/>
          </a:bodyPr>
          <a:lstStyle/>
          <a:p>
            <a:endParaRPr lang="en-US" sz="4400"/>
          </a:p>
        </p:txBody>
      </p:sp>
      <p:graphicFrame>
        <p:nvGraphicFramePr>
          <p:cNvPr id="5" name="Content Placeholder 2">
            <a:extLst>
              <a:ext uri="{FF2B5EF4-FFF2-40B4-BE49-F238E27FC236}">
                <a16:creationId xmlns:a16="http://schemas.microsoft.com/office/drawing/2014/main" id="{2A72DE58-D955-4399-8F11-669A4EF91AD0}"/>
              </a:ext>
            </a:extLst>
          </p:cNvPr>
          <p:cNvGraphicFramePr>
            <a:graphicFrameLocks noGrp="1"/>
          </p:cNvGraphicFramePr>
          <p:nvPr>
            <p:ph idx="1"/>
            <p:extLst>
              <p:ext uri="{D42A27DB-BD31-4B8C-83A1-F6EECF244321}">
                <p14:modId xmlns:p14="http://schemas.microsoft.com/office/powerpoint/2010/main" val="3150111517"/>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756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6DE71788-ACD3-4157-8203-27E27E9DF541}"/>
              </a:ext>
            </a:extLst>
          </p:cNvPr>
          <p:cNvSpPr txBox="1"/>
          <p:nvPr/>
        </p:nvSpPr>
        <p:spPr>
          <a:xfrm>
            <a:off x="818712" y="990601"/>
            <a:ext cx="9783974" cy="4868198"/>
          </a:xfrm>
          <a:prstGeom prst="rect">
            <a:avLst/>
          </a:prstGeom>
          <a:effectLst/>
        </p:spPr>
        <p:txBody>
          <a:bodyPr vert="horz" lIns="91440" tIns="45720" rIns="91440" bIns="45720" rtlCol="0" anchor="ctr">
            <a:normAutofit/>
          </a:bodyPr>
          <a:lstStyle/>
          <a:p>
            <a:pPr>
              <a:spcBef>
                <a:spcPct val="20000"/>
              </a:spcBef>
              <a:spcAft>
                <a:spcPts val="600"/>
              </a:spcAft>
              <a:buClr>
                <a:schemeClr val="accent1"/>
              </a:buClr>
            </a:pPr>
            <a:r>
              <a:rPr lang="en-US" sz="2800" dirty="0"/>
              <a:t>When abuse, neglect or exploitation are suspected, the most important action is to make sure the person is now </a:t>
            </a:r>
            <a:r>
              <a:rPr lang="en-US" sz="2800" b="1" u="sng" dirty="0"/>
              <a:t>safe</a:t>
            </a:r>
            <a:r>
              <a:rPr lang="en-US" sz="2800" dirty="0"/>
              <a:t> from harm</a:t>
            </a:r>
          </a:p>
        </p:txBody>
      </p:sp>
    </p:spTree>
    <p:extLst>
      <p:ext uri="{BB962C8B-B14F-4D97-AF65-F5344CB8AC3E}">
        <p14:creationId xmlns:p14="http://schemas.microsoft.com/office/powerpoint/2010/main" val="159990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6" name="TextBox 2">
            <a:extLst>
              <a:ext uri="{FF2B5EF4-FFF2-40B4-BE49-F238E27FC236}">
                <a16:creationId xmlns:a16="http://schemas.microsoft.com/office/drawing/2014/main" id="{DDCF8FCD-426D-4D67-B6AC-6152C03B7F0F}"/>
              </a:ext>
            </a:extLst>
          </p:cNvPr>
          <p:cNvGraphicFramePr/>
          <p:nvPr>
            <p:extLst>
              <p:ext uri="{D42A27DB-BD31-4B8C-83A1-F6EECF244321}">
                <p14:modId xmlns:p14="http://schemas.microsoft.com/office/powerpoint/2010/main" val="1993603775"/>
              </p:ext>
            </p:extLst>
          </p:nvPr>
        </p:nvGraphicFramePr>
        <p:xfrm>
          <a:off x="428017" y="1926077"/>
          <a:ext cx="11138169" cy="462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45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CE09E21C-A325-4A05-ABC0-CAF1D7B52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Many question marks on black background">
            <a:extLst>
              <a:ext uri="{FF2B5EF4-FFF2-40B4-BE49-F238E27FC236}">
                <a16:creationId xmlns:a16="http://schemas.microsoft.com/office/drawing/2014/main" id="{28481467-6E18-4DBD-AD8C-35CF18C3B179}"/>
              </a:ext>
            </a:extLst>
          </p:cNvPr>
          <p:cNvPicPr>
            <a:picLocks noChangeAspect="1"/>
          </p:cNvPicPr>
          <p:nvPr/>
        </p:nvPicPr>
        <p:blipFill rotWithShape="1">
          <a:blip r:embed="rId2">
            <a:alphaModFix amt="40000"/>
          </a:blip>
          <a:srcRect t="7787"/>
          <a:stretch/>
        </p:blipFill>
        <p:spPr>
          <a:xfrm>
            <a:off x="20" y="10"/>
            <a:ext cx="12191980" cy="6857990"/>
          </a:xfrm>
          <a:prstGeom prst="rect">
            <a:avLst/>
          </a:prstGeom>
        </p:spPr>
      </p:pic>
      <p:sp>
        <p:nvSpPr>
          <p:cNvPr id="7" name="TextBox 1">
            <a:extLst>
              <a:ext uri="{FF2B5EF4-FFF2-40B4-BE49-F238E27FC236}">
                <a16:creationId xmlns:a16="http://schemas.microsoft.com/office/drawing/2014/main" id="{13A62A0D-FCC4-4AC8-93A4-A7C8D9D07BB9}"/>
              </a:ext>
            </a:extLst>
          </p:cNvPr>
          <p:cNvSpPr txBox="1"/>
          <p:nvPr/>
        </p:nvSpPr>
        <p:spPr>
          <a:xfrm>
            <a:off x="370114" y="1077687"/>
            <a:ext cx="11003172" cy="4781112"/>
          </a:xfrm>
          <a:prstGeom prst="rect">
            <a:avLst/>
          </a:prstGeom>
        </p:spPr>
        <p:txBody>
          <a:bodyPr vert="horz" lIns="91440" tIns="45720" rIns="91440" bIns="45720" rtlCol="0" anchor="ctr">
            <a:normAutofit/>
          </a:bodyPr>
          <a:lstStyle/>
          <a:p>
            <a:pPr>
              <a:spcBef>
                <a:spcPct val="20000"/>
              </a:spcBef>
              <a:spcAft>
                <a:spcPts val="600"/>
              </a:spcAft>
              <a:buClr>
                <a:schemeClr val="accent1"/>
              </a:buClr>
            </a:pPr>
            <a:r>
              <a:rPr lang="en-US" sz="3200" dirty="0"/>
              <a:t>Purpose of A/N/E investigation</a:t>
            </a:r>
          </a:p>
          <a:p>
            <a:pPr>
              <a:spcBef>
                <a:spcPct val="20000"/>
              </a:spcBef>
              <a:spcAft>
                <a:spcPts val="600"/>
              </a:spcAft>
              <a:buClr>
                <a:schemeClr val="accent1"/>
              </a:buClr>
              <a:buFont typeface="Wingdings 2" charset="2"/>
              <a:buChar char=""/>
            </a:pPr>
            <a:endParaRPr lang="en-US" sz="2800" dirty="0"/>
          </a:p>
          <a:p>
            <a:pPr marL="457200" indent="-457200">
              <a:spcBef>
                <a:spcPct val="20000"/>
              </a:spcBef>
              <a:spcAft>
                <a:spcPts val="600"/>
              </a:spcAft>
              <a:buClr>
                <a:schemeClr val="accent1"/>
              </a:buClr>
              <a:buFont typeface="Wingdings 2" charset="2"/>
              <a:buChar char=""/>
            </a:pPr>
            <a:r>
              <a:rPr lang="en-US" sz="2800" b="1" u="sng" dirty="0"/>
              <a:t>Gather</a:t>
            </a:r>
            <a:r>
              <a:rPr lang="en-US" sz="2800" dirty="0"/>
              <a:t> info on what happened</a:t>
            </a:r>
          </a:p>
          <a:p>
            <a:pPr marL="457200" indent="-457200">
              <a:spcBef>
                <a:spcPct val="20000"/>
              </a:spcBef>
              <a:spcAft>
                <a:spcPts val="600"/>
              </a:spcAft>
              <a:buClr>
                <a:schemeClr val="accent1"/>
              </a:buClr>
              <a:buFont typeface="Wingdings 2" charset="2"/>
              <a:buChar char=""/>
            </a:pPr>
            <a:r>
              <a:rPr lang="en-US" sz="2800" dirty="0"/>
              <a:t>Determine if legal </a:t>
            </a:r>
            <a:r>
              <a:rPr lang="en-US" sz="2800" b="1" u="sng" dirty="0"/>
              <a:t>rights</a:t>
            </a:r>
            <a:r>
              <a:rPr lang="en-US" sz="2800" dirty="0"/>
              <a:t> have been violated</a:t>
            </a:r>
          </a:p>
          <a:p>
            <a:pPr marL="457200" indent="-457200">
              <a:spcBef>
                <a:spcPct val="20000"/>
              </a:spcBef>
              <a:spcAft>
                <a:spcPts val="600"/>
              </a:spcAft>
              <a:buClr>
                <a:schemeClr val="accent1"/>
              </a:buClr>
              <a:buFont typeface="Wingdings 2" charset="2"/>
              <a:buChar char=""/>
            </a:pPr>
            <a:r>
              <a:rPr lang="en-US" sz="2800" dirty="0"/>
              <a:t>Determine how to </a:t>
            </a:r>
            <a:r>
              <a:rPr lang="en-US" sz="2800" b="1" u="sng" dirty="0"/>
              <a:t>decrease</a:t>
            </a:r>
            <a:r>
              <a:rPr lang="en-US" sz="2800" dirty="0"/>
              <a:t> the possibility of the situation happening again</a:t>
            </a:r>
          </a:p>
          <a:p>
            <a:pPr>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2540993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A62A0D-FCC4-4AC8-93A4-A7C8D9D07BB9}"/>
              </a:ext>
            </a:extLst>
          </p:cNvPr>
          <p:cNvSpPr txBox="1"/>
          <p:nvPr/>
        </p:nvSpPr>
        <p:spPr>
          <a:xfrm>
            <a:off x="965199" y="1240780"/>
            <a:ext cx="6086857" cy="4376440"/>
          </a:xfrm>
          <a:prstGeom prst="rect">
            <a:avLst/>
          </a:prstGeom>
          <a:effectLst/>
        </p:spPr>
        <p:txBody>
          <a:bodyPr vert="horz" lIns="91440" tIns="45720" rIns="91440" bIns="45720" rtlCol="0" anchor="ctr">
            <a:normAutofit/>
          </a:bodyPr>
          <a:lstStyle/>
          <a:p>
            <a:pPr algn="r">
              <a:spcBef>
                <a:spcPct val="0"/>
              </a:spcBef>
              <a:spcAft>
                <a:spcPts val="600"/>
              </a:spcAft>
            </a:pPr>
            <a:r>
              <a:rPr lang="en-US" sz="3200" dirty="0">
                <a:latin typeface="+mj-lt"/>
                <a:ea typeface="+mj-ea"/>
                <a:cs typeface="+mj-cs"/>
              </a:rPr>
              <a:t>Caregivers and DSPs are mandated </a:t>
            </a:r>
            <a:r>
              <a:rPr lang="en-US" sz="3200" b="1" u="sng" dirty="0">
                <a:latin typeface="+mj-lt"/>
                <a:ea typeface="+mj-ea"/>
                <a:cs typeface="+mj-cs"/>
              </a:rPr>
              <a:t>reporters</a:t>
            </a:r>
            <a:r>
              <a:rPr lang="en-US" sz="3200" dirty="0">
                <a:latin typeface="+mj-lt"/>
                <a:ea typeface="+mj-ea"/>
                <a:cs typeface="+mj-cs"/>
              </a:rPr>
              <a:t> of A/N/E</a:t>
            </a:r>
          </a:p>
        </p:txBody>
      </p:sp>
      <p:cxnSp>
        <p:nvCxnSpPr>
          <p:cNvPr id="11" name="Straight Connector 10">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836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4B53552-6CFF-4F5C-884D-5BC70B67CEB8}"/>
              </a:ext>
            </a:extLst>
          </p:cNvPr>
          <p:cNvSpPr txBox="1"/>
          <p:nvPr/>
        </p:nvSpPr>
        <p:spPr>
          <a:xfrm>
            <a:off x="810000" y="447188"/>
            <a:ext cx="10571998" cy="970450"/>
          </a:xfrm>
          <a:prstGeom prst="rect">
            <a:avLst/>
          </a:prstGeom>
        </p:spPr>
        <p:txBody>
          <a:bodyPr vert="horz" lIns="91440" tIns="45720" rIns="91440" bIns="45720" rtlCol="0" anchor="b">
            <a:normAutofit/>
          </a:bodyPr>
          <a:lstStyle/>
          <a:p>
            <a:pPr>
              <a:spcBef>
                <a:spcPct val="0"/>
              </a:spcBef>
              <a:spcAft>
                <a:spcPts val="600"/>
              </a:spcAft>
            </a:pPr>
            <a:r>
              <a:rPr lang="en-US" sz="4000" b="1">
                <a:solidFill>
                  <a:srgbClr val="FEFEFE"/>
                </a:solidFill>
                <a:latin typeface="+mj-lt"/>
                <a:ea typeface="+mj-ea"/>
                <a:cs typeface="+mj-cs"/>
              </a:rPr>
              <a:t>Elder abuse</a:t>
            </a:r>
          </a:p>
        </p:txBody>
      </p:sp>
      <p:graphicFrame>
        <p:nvGraphicFramePr>
          <p:cNvPr id="12" name="TextBox 1">
            <a:extLst>
              <a:ext uri="{FF2B5EF4-FFF2-40B4-BE49-F238E27FC236}">
                <a16:creationId xmlns:a16="http://schemas.microsoft.com/office/drawing/2014/main" id="{666A5546-C986-454D-912E-26DD72C1CA3A}"/>
              </a:ext>
            </a:extLst>
          </p:cNvPr>
          <p:cNvGraphicFramePr/>
          <p:nvPr>
            <p:extLst>
              <p:ext uri="{D42A27DB-BD31-4B8C-83A1-F6EECF244321}">
                <p14:modId xmlns:p14="http://schemas.microsoft.com/office/powerpoint/2010/main" val="1252790549"/>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770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4B53552-6CFF-4F5C-884D-5BC70B67CEB8}"/>
              </a:ext>
            </a:extLst>
          </p:cNvPr>
          <p:cNvSpPr txBox="1"/>
          <p:nvPr/>
        </p:nvSpPr>
        <p:spPr>
          <a:xfrm>
            <a:off x="880758" y="1304438"/>
            <a:ext cx="10571998" cy="970450"/>
          </a:xfrm>
          <a:prstGeom prst="rect">
            <a:avLst/>
          </a:prstGeom>
        </p:spPr>
        <p:txBody>
          <a:bodyPr vert="horz" lIns="91440" tIns="45720" rIns="91440" bIns="45720" rtlCol="0" anchor="b">
            <a:normAutofit/>
          </a:bodyPr>
          <a:lstStyle/>
          <a:p>
            <a:pPr>
              <a:spcBef>
                <a:spcPct val="0"/>
              </a:spcBef>
              <a:spcAft>
                <a:spcPts val="600"/>
              </a:spcAft>
            </a:pPr>
            <a:r>
              <a:rPr lang="en-US" sz="3200" dirty="0">
                <a:solidFill>
                  <a:srgbClr val="FEFEFE"/>
                </a:solidFill>
                <a:latin typeface="+mj-lt"/>
                <a:ea typeface="+mj-ea"/>
                <a:cs typeface="+mj-cs"/>
              </a:rPr>
              <a:t>Elder </a:t>
            </a:r>
            <a:r>
              <a:rPr lang="en-US" sz="3200" b="1" u="sng" dirty="0">
                <a:solidFill>
                  <a:srgbClr val="FEFEFE"/>
                </a:solidFill>
                <a:latin typeface="+mj-lt"/>
                <a:ea typeface="+mj-ea"/>
                <a:cs typeface="+mj-cs"/>
              </a:rPr>
              <a:t>neglect</a:t>
            </a:r>
            <a:r>
              <a:rPr lang="en-US" sz="3200" dirty="0">
                <a:solidFill>
                  <a:srgbClr val="FEFEFE"/>
                </a:solidFill>
                <a:latin typeface="+mj-lt"/>
                <a:ea typeface="+mj-ea"/>
                <a:cs typeface="+mj-cs"/>
              </a:rPr>
              <a:t> is failure to adequately provide</a:t>
            </a:r>
            <a:r>
              <a:rPr lang="en-US" sz="3700" b="1" dirty="0">
                <a:solidFill>
                  <a:srgbClr val="FEFEFE"/>
                </a:solidFill>
                <a:latin typeface="+mj-lt"/>
                <a:ea typeface="+mj-ea"/>
                <a:cs typeface="+mj-cs"/>
              </a:rPr>
              <a:t>: </a:t>
            </a:r>
          </a:p>
          <a:p>
            <a:pPr>
              <a:spcBef>
                <a:spcPct val="0"/>
              </a:spcBef>
              <a:spcAft>
                <a:spcPts val="600"/>
              </a:spcAft>
            </a:pPr>
            <a:endParaRPr lang="en-US" sz="3700" b="1" dirty="0">
              <a:solidFill>
                <a:srgbClr val="FEFEFE"/>
              </a:solidFill>
              <a:latin typeface="+mj-lt"/>
              <a:ea typeface="+mj-ea"/>
              <a:cs typeface="+mj-cs"/>
            </a:endParaRPr>
          </a:p>
        </p:txBody>
      </p:sp>
      <p:graphicFrame>
        <p:nvGraphicFramePr>
          <p:cNvPr id="13" name="TextBox 3">
            <a:extLst>
              <a:ext uri="{FF2B5EF4-FFF2-40B4-BE49-F238E27FC236}">
                <a16:creationId xmlns:a16="http://schemas.microsoft.com/office/drawing/2014/main" id="{5204CEEB-7A6B-4EE7-BF77-CE03D6328A9A}"/>
              </a:ext>
            </a:extLst>
          </p:cNvPr>
          <p:cNvGraphicFramePr/>
          <p:nvPr>
            <p:extLst>
              <p:ext uri="{D42A27DB-BD31-4B8C-83A1-F6EECF244321}">
                <p14:modId xmlns:p14="http://schemas.microsoft.com/office/powerpoint/2010/main" val="1292290693"/>
              </p:ext>
            </p:extLst>
          </p:nvPr>
        </p:nvGraphicFramePr>
        <p:xfrm>
          <a:off x="141514" y="1864826"/>
          <a:ext cx="12050486" cy="4808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104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4B53552-6CFF-4F5C-884D-5BC70B67CEB8}"/>
              </a:ext>
            </a:extLst>
          </p:cNvPr>
          <p:cNvSpPr txBox="1"/>
          <p:nvPr/>
        </p:nvSpPr>
        <p:spPr>
          <a:xfrm>
            <a:off x="810000" y="447188"/>
            <a:ext cx="10571998" cy="970450"/>
          </a:xfrm>
          <a:prstGeom prst="rect">
            <a:avLst/>
          </a:prstGeom>
        </p:spPr>
        <p:txBody>
          <a:bodyPr vert="horz" lIns="91440" tIns="45720" rIns="91440" bIns="45720" rtlCol="0" anchor="b">
            <a:normAutofit/>
          </a:bodyPr>
          <a:lstStyle/>
          <a:p>
            <a:pPr>
              <a:spcBef>
                <a:spcPct val="0"/>
              </a:spcBef>
              <a:spcAft>
                <a:spcPts val="600"/>
              </a:spcAft>
            </a:pPr>
            <a:r>
              <a:rPr lang="en-US" sz="3200" b="1" dirty="0">
                <a:solidFill>
                  <a:srgbClr val="FEFEFE"/>
                </a:solidFill>
                <a:latin typeface="+mj-lt"/>
                <a:ea typeface="+mj-ea"/>
                <a:cs typeface="+mj-cs"/>
              </a:rPr>
              <a:t>Examples of Elder neglect:</a:t>
            </a:r>
          </a:p>
        </p:txBody>
      </p:sp>
      <p:graphicFrame>
        <p:nvGraphicFramePr>
          <p:cNvPr id="6" name="TextBox 3">
            <a:extLst>
              <a:ext uri="{FF2B5EF4-FFF2-40B4-BE49-F238E27FC236}">
                <a16:creationId xmlns:a16="http://schemas.microsoft.com/office/drawing/2014/main" id="{474B1297-4899-483B-8038-147E8FF40DC2}"/>
              </a:ext>
            </a:extLst>
          </p:cNvPr>
          <p:cNvGraphicFramePr/>
          <p:nvPr>
            <p:extLst>
              <p:ext uri="{D42A27DB-BD31-4B8C-83A1-F6EECF244321}">
                <p14:modId xmlns:p14="http://schemas.microsoft.com/office/powerpoint/2010/main" val="1214992466"/>
              </p:ext>
            </p:extLst>
          </p:nvPr>
        </p:nvGraphicFramePr>
        <p:xfrm>
          <a:off x="0" y="1705661"/>
          <a:ext cx="12017829" cy="4909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050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Metal urn at a funeral">
            <a:extLst>
              <a:ext uri="{FF2B5EF4-FFF2-40B4-BE49-F238E27FC236}">
                <a16:creationId xmlns:a16="http://schemas.microsoft.com/office/drawing/2014/main" id="{F3E6FD84-17A0-4604-85B9-55465C1F636E}"/>
              </a:ext>
            </a:extLst>
          </p:cNvPr>
          <p:cNvPicPr>
            <a:picLocks noChangeAspect="1"/>
          </p:cNvPicPr>
          <p:nvPr/>
        </p:nvPicPr>
        <p:blipFill rotWithShape="1">
          <a:blip r:embed="rId2">
            <a:duotone>
              <a:schemeClr val="accent1">
                <a:shade val="45000"/>
                <a:satMod val="135000"/>
              </a:schemeClr>
              <a:prstClr val="white"/>
            </a:duotone>
          </a:blip>
          <a:srcRect l="11669" r="29012" b="-2"/>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3EEED574-6FCC-45F8-ABA8-05782705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98C0F-3B71-48D0-A562-CF2C3986EE4F}"/>
              </a:ext>
            </a:extLst>
          </p:cNvPr>
          <p:cNvSpPr>
            <a:spLocks noGrp="1"/>
          </p:cNvSpPr>
          <p:nvPr>
            <p:ph type="title"/>
          </p:nvPr>
        </p:nvSpPr>
        <p:spPr>
          <a:xfrm>
            <a:off x="810000" y="447188"/>
            <a:ext cx="5070100" cy="1559412"/>
          </a:xfrm>
        </p:spPr>
        <p:txBody>
          <a:bodyPr>
            <a:normAutofit/>
          </a:bodyPr>
          <a:lstStyle/>
          <a:p>
            <a:endParaRPr lang="en-US" dirty="0"/>
          </a:p>
        </p:txBody>
      </p:sp>
      <p:sp>
        <p:nvSpPr>
          <p:cNvPr id="3" name="Content Placeholder 2">
            <a:extLst>
              <a:ext uri="{FF2B5EF4-FFF2-40B4-BE49-F238E27FC236}">
                <a16:creationId xmlns:a16="http://schemas.microsoft.com/office/drawing/2014/main" id="{FFEEF9F9-7BB3-487F-93CF-44F909797577}"/>
              </a:ext>
            </a:extLst>
          </p:cNvPr>
          <p:cNvSpPr>
            <a:spLocks noGrp="1"/>
          </p:cNvSpPr>
          <p:nvPr>
            <p:ph idx="1"/>
          </p:nvPr>
        </p:nvSpPr>
        <p:spPr>
          <a:xfrm>
            <a:off x="818712" y="2413000"/>
            <a:ext cx="5055923" cy="3632200"/>
          </a:xfrm>
        </p:spPr>
        <p:txBody>
          <a:bodyPr>
            <a:normAutofit/>
          </a:bodyPr>
          <a:lstStyle/>
          <a:p>
            <a:pPr marL="0" indent="0">
              <a:buNone/>
            </a:pPr>
            <a:r>
              <a:rPr lang="en-US" sz="6000" b="1" dirty="0"/>
              <a:t>Grief</a:t>
            </a:r>
          </a:p>
        </p:txBody>
      </p:sp>
    </p:spTree>
    <p:extLst>
      <p:ext uri="{BB962C8B-B14F-4D97-AF65-F5344CB8AC3E}">
        <p14:creationId xmlns:p14="http://schemas.microsoft.com/office/powerpoint/2010/main" val="1215525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EFB8F562-852B-432B-A082-49C258EC6692}"/>
              </a:ext>
            </a:extLst>
          </p:cNvPr>
          <p:cNvGraphicFramePr/>
          <p:nvPr>
            <p:extLst>
              <p:ext uri="{D42A27DB-BD31-4B8C-83A1-F6EECF244321}">
                <p14:modId xmlns:p14="http://schemas.microsoft.com/office/powerpoint/2010/main" val="2311624926"/>
              </p:ext>
            </p:extLst>
          </p:nvPr>
        </p:nvGraphicFramePr>
        <p:xfrm>
          <a:off x="5550330" y="789031"/>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67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TextBox 1">
            <a:extLst>
              <a:ext uri="{FF2B5EF4-FFF2-40B4-BE49-F238E27FC236}">
                <a16:creationId xmlns:a16="http://schemas.microsoft.com/office/drawing/2014/main" id="{13A62A0D-FCC4-4AC8-93A4-A7C8D9D07BB9}"/>
              </a:ext>
            </a:extLst>
          </p:cNvPr>
          <p:cNvSpPr txBox="1"/>
          <p:nvPr/>
        </p:nvSpPr>
        <p:spPr>
          <a:xfrm>
            <a:off x="654357" y="1700763"/>
            <a:ext cx="10571998" cy="9704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500" b="1" dirty="0">
                <a:solidFill>
                  <a:srgbClr val="FEFEFE"/>
                </a:solidFill>
                <a:latin typeface="+mj-lt"/>
                <a:ea typeface="+mj-ea"/>
                <a:cs typeface="+mj-cs"/>
              </a:rPr>
              <a:t>Dr. Elizabeth Kubler Ross </a:t>
            </a:r>
          </a:p>
          <a:p>
            <a:pPr>
              <a:lnSpc>
                <a:spcPct val="90000"/>
              </a:lnSpc>
              <a:spcBef>
                <a:spcPct val="0"/>
              </a:spcBef>
              <a:spcAft>
                <a:spcPts val="600"/>
              </a:spcAft>
            </a:pPr>
            <a:r>
              <a:rPr lang="en-US" sz="2500" b="1" dirty="0">
                <a:solidFill>
                  <a:srgbClr val="FEFEFE"/>
                </a:solidFill>
                <a:latin typeface="+mj-lt"/>
                <a:ea typeface="+mj-ea"/>
                <a:cs typeface="+mj-cs"/>
              </a:rPr>
              <a:t>5 stages of grief:</a:t>
            </a:r>
          </a:p>
          <a:p>
            <a:pPr>
              <a:lnSpc>
                <a:spcPct val="90000"/>
              </a:lnSpc>
              <a:spcBef>
                <a:spcPct val="0"/>
              </a:spcBef>
              <a:spcAft>
                <a:spcPts val="600"/>
              </a:spcAft>
            </a:pPr>
            <a:endParaRPr lang="en-US" sz="2500" b="1" dirty="0">
              <a:solidFill>
                <a:srgbClr val="FEFEFE"/>
              </a:solidFill>
              <a:latin typeface="+mj-lt"/>
              <a:ea typeface="+mj-ea"/>
              <a:cs typeface="+mj-cs"/>
            </a:endParaRPr>
          </a:p>
          <a:p>
            <a:pPr marL="457200" indent="-457200">
              <a:lnSpc>
                <a:spcPct val="90000"/>
              </a:lnSpc>
              <a:spcBef>
                <a:spcPct val="0"/>
              </a:spcBef>
              <a:spcAft>
                <a:spcPts val="600"/>
              </a:spcAft>
            </a:pPr>
            <a:endParaRPr lang="en-US" sz="2500" b="1" dirty="0">
              <a:solidFill>
                <a:srgbClr val="FEFEFE"/>
              </a:solidFill>
              <a:latin typeface="+mj-lt"/>
              <a:ea typeface="+mj-ea"/>
              <a:cs typeface="+mj-cs"/>
            </a:endParaRPr>
          </a:p>
          <a:p>
            <a:pPr>
              <a:lnSpc>
                <a:spcPct val="90000"/>
              </a:lnSpc>
              <a:spcBef>
                <a:spcPct val="0"/>
              </a:spcBef>
              <a:spcAft>
                <a:spcPts val="600"/>
              </a:spcAft>
            </a:pPr>
            <a:endParaRPr lang="en-US" sz="2500" b="1" dirty="0">
              <a:solidFill>
                <a:srgbClr val="FEFEFE"/>
              </a:solidFill>
              <a:latin typeface="+mj-lt"/>
              <a:ea typeface="+mj-ea"/>
              <a:cs typeface="+mj-cs"/>
            </a:endParaRPr>
          </a:p>
        </p:txBody>
      </p:sp>
      <p:graphicFrame>
        <p:nvGraphicFramePr>
          <p:cNvPr id="25" name="TextBox 2">
            <a:extLst>
              <a:ext uri="{FF2B5EF4-FFF2-40B4-BE49-F238E27FC236}">
                <a16:creationId xmlns:a16="http://schemas.microsoft.com/office/drawing/2014/main" id="{8C6E1F66-711D-E9EC-411C-371330B8F5CD}"/>
              </a:ext>
            </a:extLst>
          </p:cNvPr>
          <p:cNvGraphicFramePr/>
          <p:nvPr>
            <p:extLst>
              <p:ext uri="{D42A27DB-BD31-4B8C-83A1-F6EECF244321}">
                <p14:modId xmlns:p14="http://schemas.microsoft.com/office/powerpoint/2010/main" val="2086002873"/>
              </p:ext>
            </p:extLst>
          </p:nvPr>
        </p:nvGraphicFramePr>
        <p:xfrm>
          <a:off x="340467" y="1838528"/>
          <a:ext cx="11575915" cy="4922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470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62A0D-FCC4-4AC8-93A4-A7C8D9D07BB9}"/>
              </a:ext>
            </a:extLst>
          </p:cNvPr>
          <p:cNvSpPr txBox="1"/>
          <p:nvPr/>
        </p:nvSpPr>
        <p:spPr>
          <a:xfrm>
            <a:off x="3052119" y="1672281"/>
            <a:ext cx="4866196" cy="2062103"/>
          </a:xfrm>
          <a:prstGeom prst="rect">
            <a:avLst/>
          </a:prstGeom>
          <a:noFill/>
        </p:spPr>
        <p:txBody>
          <a:bodyPr wrap="square" rtlCol="0">
            <a:spAutoFit/>
          </a:bodyPr>
          <a:lstStyle/>
          <a:p>
            <a:r>
              <a:rPr lang="en-US" sz="3200" dirty="0">
                <a:solidFill>
                  <a:schemeClr val="bg1"/>
                </a:solidFill>
              </a:rPr>
              <a:t>People experience the </a:t>
            </a:r>
            <a:r>
              <a:rPr lang="en-US" sz="3200" b="1" dirty="0">
                <a:solidFill>
                  <a:schemeClr val="bg1"/>
                </a:solidFill>
              </a:rPr>
              <a:t>stages</a:t>
            </a:r>
            <a:r>
              <a:rPr lang="en-US" sz="3200" dirty="0">
                <a:solidFill>
                  <a:schemeClr val="bg1"/>
                </a:solidFill>
              </a:rPr>
              <a:t> of grief </a:t>
            </a:r>
          </a:p>
          <a:p>
            <a:r>
              <a:rPr lang="en-US" sz="3200" dirty="0">
                <a:solidFill>
                  <a:schemeClr val="bg1"/>
                </a:solidFill>
              </a:rPr>
              <a:t>in their own way, not necessarily in order</a:t>
            </a:r>
          </a:p>
        </p:txBody>
      </p:sp>
    </p:spTree>
    <p:extLst>
      <p:ext uri="{BB962C8B-B14F-4D97-AF65-F5344CB8AC3E}">
        <p14:creationId xmlns:p14="http://schemas.microsoft.com/office/powerpoint/2010/main" val="572523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62A0D-FCC4-4AC8-93A4-A7C8D9D07BB9}"/>
              </a:ext>
            </a:extLst>
          </p:cNvPr>
          <p:cNvSpPr txBox="1"/>
          <p:nvPr/>
        </p:nvSpPr>
        <p:spPr>
          <a:xfrm>
            <a:off x="651753" y="515567"/>
            <a:ext cx="11196536" cy="6217087"/>
          </a:xfrm>
          <a:prstGeom prst="rect">
            <a:avLst/>
          </a:prstGeom>
          <a:noFill/>
        </p:spPr>
        <p:txBody>
          <a:bodyPr wrap="square" rtlCol="0">
            <a:spAutoFit/>
          </a:bodyPr>
          <a:lstStyle/>
          <a:p>
            <a:r>
              <a:rPr lang="en-US" sz="2800" dirty="0">
                <a:solidFill>
                  <a:schemeClr val="bg1"/>
                </a:solidFill>
              </a:rPr>
              <a:t>If there was a class on Death and dying to help people with understand death and dying, the curriculum could include:</a:t>
            </a:r>
          </a:p>
          <a:p>
            <a:endParaRPr lang="en-US" sz="2800" dirty="0">
              <a:solidFill>
                <a:schemeClr val="bg1"/>
              </a:solidFill>
            </a:endParaRPr>
          </a:p>
          <a:p>
            <a:pPr marL="457200" indent="-457200">
              <a:lnSpc>
                <a:spcPct val="150000"/>
              </a:lnSpc>
              <a:buFont typeface="Arial" panose="020B0604020202020204" pitchFamily="34" charset="0"/>
              <a:buChar char="•"/>
            </a:pPr>
            <a:r>
              <a:rPr lang="en-US" sz="2800" dirty="0">
                <a:solidFill>
                  <a:schemeClr val="bg1"/>
                </a:solidFill>
              </a:rPr>
              <a:t>Discussion that everyone </a:t>
            </a:r>
            <a:r>
              <a:rPr lang="en-US" sz="2800" b="1" u="sng" dirty="0">
                <a:solidFill>
                  <a:schemeClr val="bg1"/>
                </a:solidFill>
              </a:rPr>
              <a:t>dies</a:t>
            </a:r>
          </a:p>
          <a:p>
            <a:pPr marL="457200" indent="-457200">
              <a:lnSpc>
                <a:spcPct val="150000"/>
              </a:lnSpc>
              <a:buFont typeface="Arial" panose="020B0604020202020204" pitchFamily="34" charset="0"/>
              <a:buChar char="•"/>
            </a:pPr>
            <a:r>
              <a:rPr lang="en-US" sz="2800" b="1" u="sng" dirty="0">
                <a:solidFill>
                  <a:schemeClr val="bg1"/>
                </a:solidFill>
              </a:rPr>
              <a:t>Various</a:t>
            </a:r>
            <a:r>
              <a:rPr lang="en-US" sz="2800" dirty="0">
                <a:solidFill>
                  <a:schemeClr val="bg1"/>
                </a:solidFill>
              </a:rPr>
              <a:t> reactions and feeling to death</a:t>
            </a:r>
          </a:p>
          <a:p>
            <a:pPr marL="457200" indent="-457200">
              <a:lnSpc>
                <a:spcPct val="150000"/>
              </a:lnSpc>
              <a:buFont typeface="Arial" panose="020B0604020202020204" pitchFamily="34" charset="0"/>
              <a:buChar char="•"/>
            </a:pPr>
            <a:r>
              <a:rPr lang="en-US" sz="2800" dirty="0">
                <a:solidFill>
                  <a:schemeClr val="bg1"/>
                </a:solidFill>
              </a:rPr>
              <a:t>Feelings are </a:t>
            </a:r>
            <a:r>
              <a:rPr lang="en-US" sz="2800" b="1" u="sng" dirty="0">
                <a:solidFill>
                  <a:schemeClr val="bg1"/>
                </a:solidFill>
              </a:rPr>
              <a:t>ok</a:t>
            </a:r>
          </a:p>
          <a:p>
            <a:pPr marL="457200" indent="-457200">
              <a:lnSpc>
                <a:spcPct val="150000"/>
              </a:lnSpc>
              <a:buFont typeface="Arial" panose="020B0604020202020204" pitchFamily="34" charset="0"/>
              <a:buChar char="•"/>
            </a:pPr>
            <a:r>
              <a:rPr lang="en-US" sz="2800" dirty="0">
                <a:solidFill>
                  <a:schemeClr val="bg1"/>
                </a:solidFill>
              </a:rPr>
              <a:t>Discuss words that are used about death and dying like kick the bucket, pass on, pass away……</a:t>
            </a:r>
          </a:p>
          <a:p>
            <a:pPr marL="457200" indent="-457200">
              <a:buFont typeface="Arial" panose="020B0604020202020204" pitchFamily="34" charset="0"/>
              <a:buChar char="•"/>
            </a:pPr>
            <a:endParaRPr lang="en-US" sz="4000" dirty="0">
              <a:solidFill>
                <a:schemeClr val="bg1"/>
              </a:solidFill>
            </a:endParaRPr>
          </a:p>
          <a:p>
            <a:pPr marL="457200" indent="-45720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272437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A62A0D-FCC4-4AC8-93A4-A7C8D9D07BB9}"/>
              </a:ext>
            </a:extLst>
          </p:cNvPr>
          <p:cNvSpPr txBox="1"/>
          <p:nvPr/>
        </p:nvSpPr>
        <p:spPr>
          <a:xfrm>
            <a:off x="6095999" y="1032918"/>
            <a:ext cx="5452533" cy="4792165"/>
          </a:xfrm>
          <a:prstGeom prst="rect">
            <a:avLst/>
          </a:prstGeom>
          <a:effectLst/>
        </p:spPr>
        <p:txBody>
          <a:bodyPr vert="horz" lIns="91440" tIns="45720" rIns="91440" bIns="45720" rtlCol="0" anchor="ctr">
            <a:normAutofit/>
          </a:bodyPr>
          <a:lstStyle/>
          <a:p>
            <a:pPr>
              <a:spcBef>
                <a:spcPct val="0"/>
              </a:spcBef>
              <a:spcAft>
                <a:spcPts val="600"/>
              </a:spcAft>
            </a:pPr>
            <a:r>
              <a:rPr lang="en-US" sz="2800" b="1" dirty="0">
                <a:solidFill>
                  <a:srgbClr val="FEFEFE"/>
                </a:solidFill>
                <a:latin typeface="+mj-lt"/>
                <a:ea typeface="+mj-ea"/>
                <a:cs typeface="+mj-cs"/>
              </a:rPr>
              <a:t>Decline in cleanliness might be an indicator of a vision change</a:t>
            </a:r>
          </a:p>
        </p:txBody>
      </p:sp>
      <p:sp useBgFill="1">
        <p:nvSpPr>
          <p:cNvPr id="11" name="Freeform: Shape 10">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4253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62A0D-FCC4-4AC8-93A4-A7C8D9D07BB9}"/>
              </a:ext>
            </a:extLst>
          </p:cNvPr>
          <p:cNvSpPr txBox="1"/>
          <p:nvPr/>
        </p:nvSpPr>
        <p:spPr>
          <a:xfrm>
            <a:off x="651752" y="515567"/>
            <a:ext cx="11169545" cy="6278642"/>
          </a:xfrm>
          <a:prstGeom prst="rect">
            <a:avLst/>
          </a:prstGeom>
          <a:noFill/>
        </p:spPr>
        <p:txBody>
          <a:bodyPr wrap="square" rtlCol="0">
            <a:spAutoFit/>
          </a:bodyPr>
          <a:lstStyle/>
          <a:p>
            <a:r>
              <a:rPr lang="en-US" sz="2800" dirty="0">
                <a:solidFill>
                  <a:schemeClr val="bg1"/>
                </a:solidFill>
              </a:rPr>
              <a:t>Death and dying curriculum could include:</a:t>
            </a:r>
          </a:p>
          <a:p>
            <a:endParaRPr lang="en-US" sz="2800" dirty="0">
              <a:solidFill>
                <a:schemeClr val="bg1"/>
              </a:solidFill>
            </a:endParaRPr>
          </a:p>
          <a:p>
            <a:pPr marL="457200" indent="-457200">
              <a:lnSpc>
                <a:spcPct val="150000"/>
              </a:lnSpc>
              <a:buFont typeface="Arial" panose="020B0604020202020204" pitchFamily="34" charset="0"/>
              <a:buChar char="•"/>
            </a:pPr>
            <a:r>
              <a:rPr lang="en-US" sz="2800" dirty="0">
                <a:solidFill>
                  <a:schemeClr val="bg1"/>
                </a:solidFill>
              </a:rPr>
              <a:t>What </a:t>
            </a:r>
            <a:r>
              <a:rPr lang="en-US" sz="2800" b="1" u="sng" dirty="0">
                <a:solidFill>
                  <a:schemeClr val="bg1"/>
                </a:solidFill>
              </a:rPr>
              <a:t>happens</a:t>
            </a:r>
            <a:r>
              <a:rPr lang="en-US" sz="2800" dirty="0">
                <a:solidFill>
                  <a:schemeClr val="bg1"/>
                </a:solidFill>
              </a:rPr>
              <a:t> when a person dies</a:t>
            </a:r>
          </a:p>
          <a:p>
            <a:pPr marL="457200" indent="-457200">
              <a:lnSpc>
                <a:spcPct val="150000"/>
              </a:lnSpc>
              <a:buFont typeface="Arial" panose="020B0604020202020204" pitchFamily="34" charset="0"/>
              <a:buChar char="•"/>
            </a:pPr>
            <a:r>
              <a:rPr lang="en-US" sz="2800" dirty="0">
                <a:solidFill>
                  <a:schemeClr val="bg1"/>
                </a:solidFill>
              </a:rPr>
              <a:t>Field </a:t>
            </a:r>
            <a:r>
              <a:rPr lang="en-US" sz="2800" b="1" u="sng" dirty="0">
                <a:solidFill>
                  <a:schemeClr val="bg1"/>
                </a:solidFill>
              </a:rPr>
              <a:t>trips</a:t>
            </a:r>
            <a:r>
              <a:rPr lang="en-US" sz="2800" dirty="0">
                <a:solidFill>
                  <a:schemeClr val="bg1"/>
                </a:solidFill>
              </a:rPr>
              <a:t> to churches, funeral homes, cemeteries</a:t>
            </a:r>
          </a:p>
          <a:p>
            <a:pPr marL="457200" indent="-457200">
              <a:lnSpc>
                <a:spcPct val="150000"/>
              </a:lnSpc>
              <a:buFont typeface="Arial" panose="020B0604020202020204" pitchFamily="34" charset="0"/>
              <a:buChar char="•"/>
            </a:pPr>
            <a:r>
              <a:rPr lang="en-US" sz="2800" dirty="0">
                <a:solidFill>
                  <a:schemeClr val="bg1"/>
                </a:solidFill>
              </a:rPr>
              <a:t>Discussion about </a:t>
            </a:r>
            <a:r>
              <a:rPr lang="en-US" sz="2800" b="1" u="sng" dirty="0">
                <a:solidFill>
                  <a:schemeClr val="bg1"/>
                </a:solidFill>
              </a:rPr>
              <a:t>social skills </a:t>
            </a:r>
            <a:r>
              <a:rPr lang="en-US" sz="2800" dirty="0">
                <a:solidFill>
                  <a:schemeClr val="bg1"/>
                </a:solidFill>
              </a:rPr>
              <a:t>and etiquette at each place</a:t>
            </a:r>
          </a:p>
          <a:p>
            <a:pPr marL="457200" indent="-457200">
              <a:lnSpc>
                <a:spcPct val="150000"/>
              </a:lnSpc>
              <a:buFont typeface="Arial" panose="020B0604020202020204" pitchFamily="34" charset="0"/>
              <a:buChar char="•"/>
            </a:pPr>
            <a:r>
              <a:rPr lang="en-US" sz="2800" dirty="0">
                <a:solidFill>
                  <a:schemeClr val="bg1"/>
                </a:solidFill>
              </a:rPr>
              <a:t>Guest presentations from morticians or members of the clergy</a:t>
            </a:r>
          </a:p>
          <a:p>
            <a:pPr marL="457200" indent="-457200">
              <a:buFont typeface="Arial" panose="020B0604020202020204" pitchFamily="34" charset="0"/>
              <a:buChar char="•"/>
            </a:pPr>
            <a:endParaRPr lang="en-US" sz="4000" dirty="0">
              <a:solidFill>
                <a:schemeClr val="bg1"/>
              </a:solidFill>
            </a:endParaRP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3661318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D15C-CC37-4517-B923-BB142BC5CAFA}"/>
              </a:ext>
            </a:extLst>
          </p:cNvPr>
          <p:cNvSpPr txBox="1"/>
          <p:nvPr/>
        </p:nvSpPr>
        <p:spPr>
          <a:xfrm>
            <a:off x="2963086" y="1215147"/>
            <a:ext cx="5642042" cy="1938992"/>
          </a:xfrm>
          <a:prstGeom prst="rect">
            <a:avLst/>
          </a:prstGeom>
          <a:noFill/>
        </p:spPr>
        <p:txBody>
          <a:bodyPr wrap="square" rtlCol="0">
            <a:spAutoFit/>
          </a:bodyPr>
          <a:lstStyle/>
          <a:p>
            <a:r>
              <a:rPr lang="en-US" sz="6000" dirty="0">
                <a:solidFill>
                  <a:schemeClr val="bg1"/>
                </a:solidFill>
              </a:rPr>
              <a:t>Retirement,</a:t>
            </a:r>
          </a:p>
          <a:p>
            <a:r>
              <a:rPr lang="en-US" sz="6000" dirty="0">
                <a:solidFill>
                  <a:schemeClr val="bg1"/>
                </a:solidFill>
              </a:rPr>
              <a:t>transition</a:t>
            </a:r>
          </a:p>
        </p:txBody>
      </p:sp>
    </p:spTree>
    <p:extLst>
      <p:ext uri="{BB962C8B-B14F-4D97-AF65-F5344CB8AC3E}">
        <p14:creationId xmlns:p14="http://schemas.microsoft.com/office/powerpoint/2010/main" val="3457961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7817D15C-CC37-4517-B923-BB142BC5CAFA}"/>
              </a:ext>
            </a:extLst>
          </p:cNvPr>
          <p:cNvSpPr txBox="1"/>
          <p:nvPr/>
        </p:nvSpPr>
        <p:spPr>
          <a:xfrm>
            <a:off x="810000" y="447188"/>
            <a:ext cx="10571998" cy="9704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solidFill>
                  <a:srgbClr val="FEFEFE"/>
                </a:solidFill>
                <a:latin typeface="+mj-lt"/>
                <a:ea typeface="+mj-ea"/>
                <a:cs typeface="+mj-cs"/>
              </a:rPr>
              <a:t>Before retiring, these areas should be assessed </a:t>
            </a:r>
          </a:p>
          <a:p>
            <a:pPr>
              <a:lnSpc>
                <a:spcPct val="90000"/>
              </a:lnSpc>
              <a:spcBef>
                <a:spcPct val="0"/>
              </a:spcBef>
              <a:spcAft>
                <a:spcPts val="600"/>
              </a:spcAft>
            </a:pPr>
            <a:endParaRPr lang="en-US" sz="3400" b="1">
              <a:solidFill>
                <a:srgbClr val="FEFEFE"/>
              </a:solidFill>
              <a:latin typeface="+mj-lt"/>
              <a:ea typeface="+mj-ea"/>
              <a:cs typeface="+mj-cs"/>
            </a:endParaRPr>
          </a:p>
        </p:txBody>
      </p:sp>
      <p:graphicFrame>
        <p:nvGraphicFramePr>
          <p:cNvPr id="5" name="TextBox 2">
            <a:extLst>
              <a:ext uri="{FF2B5EF4-FFF2-40B4-BE49-F238E27FC236}">
                <a16:creationId xmlns:a16="http://schemas.microsoft.com/office/drawing/2014/main" id="{A1B5DF89-9F28-852A-8D77-7174D91AA63B}"/>
              </a:ext>
            </a:extLst>
          </p:cNvPr>
          <p:cNvGraphicFramePr/>
          <p:nvPr>
            <p:extLst>
              <p:ext uri="{D42A27DB-BD31-4B8C-83A1-F6EECF244321}">
                <p14:modId xmlns:p14="http://schemas.microsoft.com/office/powerpoint/2010/main" val="1038310937"/>
              </p:ext>
            </p:extLst>
          </p:nvPr>
        </p:nvGraphicFramePr>
        <p:xfrm>
          <a:off x="291830" y="2185988"/>
          <a:ext cx="11712102" cy="4360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530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62A0D-FCC4-4AC8-93A4-A7C8D9D07BB9}"/>
              </a:ext>
            </a:extLst>
          </p:cNvPr>
          <p:cNvSpPr txBox="1"/>
          <p:nvPr/>
        </p:nvSpPr>
        <p:spPr>
          <a:xfrm>
            <a:off x="1268919" y="1445747"/>
            <a:ext cx="6892587" cy="2554545"/>
          </a:xfrm>
          <a:prstGeom prst="rect">
            <a:avLst/>
          </a:prstGeom>
          <a:noFill/>
        </p:spPr>
        <p:txBody>
          <a:bodyPr wrap="square" rtlCol="0">
            <a:spAutoFit/>
          </a:bodyPr>
          <a:lstStyle/>
          <a:p>
            <a:r>
              <a:rPr lang="en-US" sz="3200" b="1" u="sng" dirty="0">
                <a:solidFill>
                  <a:schemeClr val="bg1"/>
                </a:solidFill>
              </a:rPr>
              <a:t>Focus</a:t>
            </a:r>
            <a:r>
              <a:rPr lang="en-US" sz="3200" dirty="0">
                <a:solidFill>
                  <a:schemeClr val="bg1"/>
                </a:solidFill>
              </a:rPr>
              <a:t> of person-centered planning should be the person’s individual preference and </a:t>
            </a:r>
            <a:r>
              <a:rPr lang="en-US" sz="3200" b="1" u="sng" dirty="0">
                <a:solidFill>
                  <a:schemeClr val="bg1"/>
                </a:solidFill>
              </a:rPr>
              <a:t>maintaining</a:t>
            </a:r>
            <a:r>
              <a:rPr lang="en-US" sz="3200" dirty="0">
                <a:solidFill>
                  <a:schemeClr val="bg1"/>
                </a:solidFill>
              </a:rPr>
              <a:t> quality of life</a:t>
            </a:r>
          </a:p>
          <a:p>
            <a:endParaRPr lang="en-US" sz="3200" dirty="0"/>
          </a:p>
        </p:txBody>
      </p:sp>
    </p:spTree>
    <p:extLst>
      <p:ext uri="{BB962C8B-B14F-4D97-AF65-F5344CB8AC3E}">
        <p14:creationId xmlns:p14="http://schemas.microsoft.com/office/powerpoint/2010/main" val="1093804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6935C0BC-51AA-810E-42DF-AFE3811DA46E}"/>
              </a:ext>
            </a:extLst>
          </p:cNvPr>
          <p:cNvSpPr txBox="1"/>
          <p:nvPr/>
        </p:nvSpPr>
        <p:spPr>
          <a:xfrm>
            <a:off x="451515" y="1734857"/>
            <a:ext cx="3765483" cy="3388287"/>
          </a:xfrm>
          <a:prstGeom prst="rect">
            <a:avLst/>
          </a:prstGeom>
        </p:spPr>
        <p:txBody>
          <a:bodyPr vert="horz" lIns="91440" tIns="45720" rIns="91440" bIns="45720" rtlCol="0" anchor="ctr">
            <a:normAutofit/>
          </a:bodyPr>
          <a:lstStyle/>
          <a:p>
            <a:pPr>
              <a:spcBef>
                <a:spcPct val="0"/>
              </a:spcBef>
              <a:spcAft>
                <a:spcPts val="600"/>
              </a:spcAft>
            </a:pPr>
            <a:r>
              <a:rPr lang="en-US" sz="4000" b="1" u="sng">
                <a:solidFill>
                  <a:srgbClr val="FEFEFE"/>
                </a:solidFill>
                <a:latin typeface="+mj-lt"/>
                <a:ea typeface="+mj-ea"/>
                <a:cs typeface="+mj-cs"/>
              </a:rPr>
              <a:t>Transfer trauma </a:t>
            </a:r>
            <a:endParaRPr lang="en-US" sz="4000" b="1">
              <a:solidFill>
                <a:srgbClr val="FEFEFE"/>
              </a:solidFill>
              <a:latin typeface="+mj-lt"/>
              <a:ea typeface="+mj-ea"/>
              <a:cs typeface="+mj-cs"/>
            </a:endParaRPr>
          </a:p>
        </p:txBody>
      </p:sp>
      <p:sp>
        <p:nvSpPr>
          <p:cNvPr id="2" name="TextBox 1">
            <a:extLst>
              <a:ext uri="{FF2B5EF4-FFF2-40B4-BE49-F238E27FC236}">
                <a16:creationId xmlns:a16="http://schemas.microsoft.com/office/drawing/2014/main" id="{13A62A0D-FCC4-4AC8-93A4-A7C8D9D07BB9}"/>
              </a:ext>
            </a:extLst>
          </p:cNvPr>
          <p:cNvSpPr txBox="1"/>
          <p:nvPr/>
        </p:nvSpPr>
        <p:spPr>
          <a:xfrm>
            <a:off x="5243209" y="408562"/>
            <a:ext cx="6731540" cy="6293795"/>
          </a:xfrm>
          <a:prstGeom prst="rect">
            <a:avLst/>
          </a:prstGeom>
          <a:effectLst/>
        </p:spPr>
        <p:txBody>
          <a:bodyPr vert="horz" lIns="91440" tIns="45720" rIns="91440" bIns="45720" rtlCol="0" anchor="ctr">
            <a:normAutofit lnSpcReduction="10000"/>
          </a:bodyPr>
          <a:lstStyle/>
          <a:p>
            <a:pPr>
              <a:spcBef>
                <a:spcPct val="20000"/>
              </a:spcBef>
              <a:spcAft>
                <a:spcPts val="600"/>
              </a:spcAft>
              <a:buClr>
                <a:schemeClr val="accent1"/>
              </a:buClr>
            </a:pPr>
            <a:r>
              <a:rPr lang="en-US" sz="2800" b="1" u="sng" dirty="0"/>
              <a:t>Transfer trauma </a:t>
            </a:r>
            <a:r>
              <a:rPr lang="en-US" sz="2800" dirty="0"/>
              <a:t>is the disruption from familiar daily activities into the retirement process, that can lead to an increase of health problems, mortality, and an accelerated aging process (</a:t>
            </a:r>
            <a:r>
              <a:rPr lang="en-US" sz="2800" dirty="0" err="1"/>
              <a:t>Fesko</a:t>
            </a:r>
            <a:r>
              <a:rPr lang="en-US" sz="2800" dirty="0"/>
              <a:t>, et al., 2012). </a:t>
            </a:r>
          </a:p>
          <a:p>
            <a:pPr>
              <a:spcBef>
                <a:spcPct val="20000"/>
              </a:spcBef>
              <a:spcAft>
                <a:spcPts val="600"/>
              </a:spcAft>
              <a:buClr>
                <a:schemeClr val="accent1"/>
              </a:buClr>
              <a:buFont typeface="Wingdings 2" charset="2"/>
              <a:buChar char=""/>
            </a:pPr>
            <a:endParaRPr lang="en-US" sz="2800" dirty="0"/>
          </a:p>
          <a:p>
            <a:pPr>
              <a:spcBef>
                <a:spcPct val="20000"/>
              </a:spcBef>
              <a:spcAft>
                <a:spcPts val="600"/>
              </a:spcAft>
              <a:buClr>
                <a:schemeClr val="accent1"/>
              </a:buClr>
            </a:pPr>
            <a:r>
              <a:rPr lang="en-US" sz="2800" dirty="0"/>
              <a:t>  A person with I/DD often does not have self-determination in their retirement process and may not feel ready to retire because they do not want to lose their socialization circle and activities within their employment or day programming (Heller, 2017). </a:t>
            </a:r>
          </a:p>
          <a:p>
            <a:pPr>
              <a:spcBef>
                <a:spcPct val="20000"/>
              </a:spcBef>
              <a:spcAft>
                <a:spcPts val="600"/>
              </a:spcAft>
              <a:buClr>
                <a:schemeClr val="accent1"/>
              </a:buClr>
            </a:pPr>
            <a:endParaRPr lang="en-US" dirty="0"/>
          </a:p>
          <a:p>
            <a:pPr>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1835589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TextBox 1">
            <a:extLst>
              <a:ext uri="{FF2B5EF4-FFF2-40B4-BE49-F238E27FC236}">
                <a16:creationId xmlns:a16="http://schemas.microsoft.com/office/drawing/2014/main" id="{AED67BF0-1074-27A0-C102-3653E31F8DB7}"/>
              </a:ext>
            </a:extLst>
          </p:cNvPr>
          <p:cNvGraphicFramePr/>
          <p:nvPr>
            <p:extLst>
              <p:ext uri="{D42A27DB-BD31-4B8C-83A1-F6EECF244321}">
                <p14:modId xmlns:p14="http://schemas.microsoft.com/office/powerpoint/2010/main" val="140726860"/>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678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BE117-5B2A-4BF7-A723-48B31C4A010E}"/>
              </a:ext>
            </a:extLst>
          </p:cNvPr>
          <p:cNvSpPr txBox="1"/>
          <p:nvPr/>
        </p:nvSpPr>
        <p:spPr>
          <a:xfrm>
            <a:off x="293451" y="1695826"/>
            <a:ext cx="11605098" cy="4462760"/>
          </a:xfrm>
          <a:prstGeom prst="rect">
            <a:avLst/>
          </a:prstGeom>
          <a:noFill/>
        </p:spPr>
        <p:txBody>
          <a:bodyPr wrap="square" rtlCol="0">
            <a:spAutoFit/>
          </a:bodyPr>
          <a:lstStyle/>
          <a:p>
            <a:r>
              <a:rPr lang="en-US" sz="3200" dirty="0">
                <a:solidFill>
                  <a:schemeClr val="bg1"/>
                </a:solidFill>
              </a:rPr>
              <a:t>• </a:t>
            </a:r>
            <a:r>
              <a:rPr lang="en-US" sz="2800" b="1" u="sng" dirty="0">
                <a:solidFill>
                  <a:schemeClr val="bg1"/>
                </a:solidFill>
              </a:rPr>
              <a:t>Social</a:t>
            </a:r>
            <a:r>
              <a:rPr lang="en-US" sz="2800" dirty="0">
                <a:solidFill>
                  <a:schemeClr val="bg1"/>
                </a:solidFill>
              </a:rPr>
              <a:t> relationships </a:t>
            </a:r>
          </a:p>
          <a:p>
            <a:r>
              <a:rPr lang="en-US" sz="2800" dirty="0">
                <a:solidFill>
                  <a:schemeClr val="bg1"/>
                </a:solidFill>
              </a:rPr>
              <a:t>• Recreation </a:t>
            </a:r>
          </a:p>
          <a:p>
            <a:r>
              <a:rPr lang="en-US" sz="2800" dirty="0">
                <a:solidFill>
                  <a:schemeClr val="bg1"/>
                </a:solidFill>
              </a:rPr>
              <a:t>• Education </a:t>
            </a:r>
          </a:p>
          <a:p>
            <a:r>
              <a:rPr lang="en-US" sz="2800" dirty="0">
                <a:solidFill>
                  <a:schemeClr val="bg1"/>
                </a:solidFill>
              </a:rPr>
              <a:t>• Employment </a:t>
            </a:r>
          </a:p>
          <a:p>
            <a:r>
              <a:rPr lang="en-US" sz="2800" dirty="0">
                <a:solidFill>
                  <a:schemeClr val="bg1"/>
                </a:solidFill>
              </a:rPr>
              <a:t>• Self-improvement groups </a:t>
            </a:r>
          </a:p>
          <a:p>
            <a:r>
              <a:rPr lang="en-US" sz="2800" dirty="0">
                <a:solidFill>
                  <a:schemeClr val="bg1"/>
                </a:solidFill>
              </a:rPr>
              <a:t>• Leisure </a:t>
            </a:r>
            <a:r>
              <a:rPr lang="en-US" sz="2800" b="1" u="sng" dirty="0">
                <a:solidFill>
                  <a:schemeClr val="bg1"/>
                </a:solidFill>
              </a:rPr>
              <a:t>activities </a:t>
            </a:r>
          </a:p>
          <a:p>
            <a:r>
              <a:rPr lang="en-US" sz="2800" dirty="0">
                <a:solidFill>
                  <a:schemeClr val="bg1"/>
                </a:solidFill>
              </a:rPr>
              <a:t>• Volunteering </a:t>
            </a:r>
          </a:p>
          <a:p>
            <a:r>
              <a:rPr lang="en-US" sz="2800" dirty="0">
                <a:solidFill>
                  <a:schemeClr val="bg1"/>
                </a:solidFill>
              </a:rPr>
              <a:t>• Participation in a </a:t>
            </a:r>
            <a:r>
              <a:rPr lang="en-US" sz="2800" b="1" u="sng" dirty="0">
                <a:solidFill>
                  <a:schemeClr val="bg1"/>
                </a:solidFill>
              </a:rPr>
              <a:t>worship</a:t>
            </a:r>
            <a:r>
              <a:rPr lang="en-US" sz="2800" dirty="0">
                <a:solidFill>
                  <a:schemeClr val="bg1"/>
                </a:solidFill>
              </a:rPr>
              <a:t> community </a:t>
            </a:r>
          </a:p>
          <a:p>
            <a:r>
              <a:rPr lang="en-US" sz="2800" dirty="0">
                <a:solidFill>
                  <a:schemeClr val="bg1"/>
                </a:solidFill>
              </a:rPr>
              <a:t>• Citizenship roles such as voting or other involvement with civic affairs</a:t>
            </a:r>
          </a:p>
        </p:txBody>
      </p:sp>
      <p:sp>
        <p:nvSpPr>
          <p:cNvPr id="5" name="TextBox 4">
            <a:extLst>
              <a:ext uri="{FF2B5EF4-FFF2-40B4-BE49-F238E27FC236}">
                <a16:creationId xmlns:a16="http://schemas.microsoft.com/office/drawing/2014/main" id="{4ECC6726-C5FA-37E1-C7CE-D7AFA60EDC00}"/>
              </a:ext>
            </a:extLst>
          </p:cNvPr>
          <p:cNvSpPr txBox="1"/>
          <p:nvPr/>
        </p:nvSpPr>
        <p:spPr>
          <a:xfrm>
            <a:off x="522214" y="0"/>
            <a:ext cx="11131522" cy="1077218"/>
          </a:xfrm>
          <a:prstGeom prst="rect">
            <a:avLst/>
          </a:prstGeom>
          <a:noFill/>
        </p:spPr>
        <p:txBody>
          <a:bodyPr wrap="square">
            <a:spAutoFit/>
          </a:bodyPr>
          <a:lstStyle/>
          <a:p>
            <a:r>
              <a:rPr lang="en-US" sz="3200" dirty="0">
                <a:solidFill>
                  <a:schemeClr val="bg1"/>
                </a:solidFill>
              </a:rPr>
              <a:t>When </a:t>
            </a:r>
            <a:r>
              <a:rPr lang="en-US" sz="3200" b="1" u="sng" dirty="0">
                <a:solidFill>
                  <a:schemeClr val="bg1"/>
                </a:solidFill>
              </a:rPr>
              <a:t>transitioning </a:t>
            </a:r>
            <a:r>
              <a:rPr lang="en-US" sz="3200" dirty="0">
                <a:solidFill>
                  <a:schemeClr val="bg1"/>
                </a:solidFill>
              </a:rPr>
              <a:t>from a day program to retirement, the team should consider:</a:t>
            </a:r>
          </a:p>
        </p:txBody>
      </p:sp>
    </p:spTree>
    <p:extLst>
      <p:ext uri="{BB962C8B-B14F-4D97-AF65-F5344CB8AC3E}">
        <p14:creationId xmlns:p14="http://schemas.microsoft.com/office/powerpoint/2010/main" val="1079044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D15C-CC37-4517-B923-BB142BC5CAFA}"/>
              </a:ext>
            </a:extLst>
          </p:cNvPr>
          <p:cNvSpPr txBox="1"/>
          <p:nvPr/>
        </p:nvSpPr>
        <p:spPr>
          <a:xfrm>
            <a:off x="1001949" y="846306"/>
            <a:ext cx="7422204" cy="1569660"/>
          </a:xfrm>
          <a:prstGeom prst="rect">
            <a:avLst/>
          </a:prstGeom>
          <a:noFill/>
        </p:spPr>
        <p:txBody>
          <a:bodyPr wrap="square" rtlCol="0">
            <a:spAutoFit/>
          </a:bodyPr>
          <a:lstStyle/>
          <a:p>
            <a:r>
              <a:rPr lang="en-US" sz="3200" b="1" dirty="0">
                <a:solidFill>
                  <a:schemeClr val="bg1"/>
                </a:solidFill>
              </a:rPr>
              <a:t>Explore</a:t>
            </a:r>
            <a:r>
              <a:rPr lang="en-US" sz="3200" dirty="0">
                <a:solidFill>
                  <a:schemeClr val="bg1"/>
                </a:solidFill>
              </a:rPr>
              <a:t> new activities based on the activities the person has already done during transition </a:t>
            </a:r>
            <a:r>
              <a:rPr lang="en-US" sz="3200" b="1" dirty="0">
                <a:solidFill>
                  <a:schemeClr val="bg1"/>
                </a:solidFill>
              </a:rPr>
              <a:t>planning</a:t>
            </a:r>
          </a:p>
        </p:txBody>
      </p:sp>
    </p:spTree>
    <p:extLst>
      <p:ext uri="{BB962C8B-B14F-4D97-AF65-F5344CB8AC3E}">
        <p14:creationId xmlns:p14="http://schemas.microsoft.com/office/powerpoint/2010/main" val="2899080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5F2A7AD-CE53-B842-0947-A6E7C7698AE5}"/>
              </a:ext>
            </a:extLst>
          </p:cNvPr>
          <p:cNvSpPr txBox="1"/>
          <p:nvPr/>
        </p:nvSpPr>
        <p:spPr>
          <a:xfrm>
            <a:off x="556591" y="1741714"/>
            <a:ext cx="3518452" cy="4117749"/>
          </a:xfrm>
          <a:prstGeom prst="rect">
            <a:avLst/>
          </a:prstGeom>
        </p:spPr>
        <p:txBody>
          <a:bodyPr vert="horz" lIns="91440" tIns="45720" rIns="91440" bIns="45720" rtlCol="0" anchor="t">
            <a:normAutofit/>
          </a:bodyPr>
          <a:lstStyle/>
          <a:p>
            <a:pPr>
              <a:spcBef>
                <a:spcPct val="0"/>
              </a:spcBef>
              <a:spcAft>
                <a:spcPts val="600"/>
              </a:spcAft>
            </a:pPr>
            <a:r>
              <a:rPr lang="en-US" sz="4000" b="1">
                <a:solidFill>
                  <a:srgbClr val="FEFEFE"/>
                </a:solidFill>
                <a:latin typeface="+mj-lt"/>
                <a:ea typeface="+mj-ea"/>
                <a:cs typeface="+mj-cs"/>
              </a:rPr>
              <a:t>People might not want to retire because of:</a:t>
            </a:r>
          </a:p>
        </p:txBody>
      </p:sp>
      <p:graphicFrame>
        <p:nvGraphicFramePr>
          <p:cNvPr id="6" name="TextBox 1">
            <a:extLst>
              <a:ext uri="{FF2B5EF4-FFF2-40B4-BE49-F238E27FC236}">
                <a16:creationId xmlns:a16="http://schemas.microsoft.com/office/drawing/2014/main" id="{9D7B6060-F589-9FAB-7200-763FE20EE383}"/>
              </a:ext>
            </a:extLst>
          </p:cNvPr>
          <p:cNvGraphicFramePr/>
          <p:nvPr>
            <p:extLst>
              <p:ext uri="{D42A27DB-BD31-4B8C-83A1-F6EECF244321}">
                <p14:modId xmlns:p14="http://schemas.microsoft.com/office/powerpoint/2010/main" val="4146421840"/>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73712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7817D15C-CC37-4517-B923-BB142BC5CAFA}"/>
              </a:ext>
            </a:extLst>
          </p:cNvPr>
          <p:cNvSpPr txBox="1"/>
          <p:nvPr/>
        </p:nvSpPr>
        <p:spPr>
          <a:xfrm>
            <a:off x="810002" y="639097"/>
            <a:ext cx="4961534" cy="37811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a:solidFill>
                  <a:srgbClr val="FEFEFE"/>
                </a:solidFill>
                <a:latin typeface="+mj-lt"/>
                <a:ea typeface="+mj-ea"/>
                <a:cs typeface="+mj-cs"/>
              </a:rPr>
              <a:t>The time to retire is personal and not necessarily related to </a:t>
            </a:r>
            <a:r>
              <a:rPr lang="en-US" sz="5000" b="1" u="sng">
                <a:solidFill>
                  <a:srgbClr val="FEFEFE"/>
                </a:solidFill>
                <a:latin typeface="+mj-lt"/>
                <a:ea typeface="+mj-ea"/>
                <a:cs typeface="+mj-cs"/>
              </a:rPr>
              <a:t>age</a:t>
            </a:r>
          </a:p>
        </p:txBody>
      </p:sp>
      <p:pic>
        <p:nvPicPr>
          <p:cNvPr id="4" name="Picture 3" descr="Hourglass on a flat surface">
            <a:extLst>
              <a:ext uri="{FF2B5EF4-FFF2-40B4-BE49-F238E27FC236}">
                <a16:creationId xmlns:a16="http://schemas.microsoft.com/office/drawing/2014/main" id="{05C0172A-91D6-5443-F7C1-A0150D4B4EB7}"/>
              </a:ext>
            </a:extLst>
          </p:cNvPr>
          <p:cNvPicPr>
            <a:picLocks noChangeAspect="1"/>
          </p:cNvPicPr>
          <p:nvPr/>
        </p:nvPicPr>
        <p:blipFill rotWithShape="1">
          <a:blip r:embed="rId2"/>
          <a:srcRect l="20528" r="20186" b="-1"/>
          <a:stretch/>
        </p:blipFill>
        <p:spPr>
          <a:xfrm>
            <a:off x="6100916" y="10"/>
            <a:ext cx="6091084" cy="6857990"/>
          </a:xfrm>
          <a:prstGeom prst="rect">
            <a:avLst/>
          </a:prstGeom>
        </p:spPr>
      </p:pic>
    </p:spTree>
    <p:extLst>
      <p:ext uri="{BB962C8B-B14F-4D97-AF65-F5344CB8AC3E}">
        <p14:creationId xmlns:p14="http://schemas.microsoft.com/office/powerpoint/2010/main" val="384753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1F5F4C-C97A-44E0-92CA-70AD0376D01C}"/>
              </a:ext>
            </a:extLst>
          </p:cNvPr>
          <p:cNvSpPr txBox="1"/>
          <p:nvPr/>
        </p:nvSpPr>
        <p:spPr>
          <a:xfrm>
            <a:off x="486383" y="437746"/>
            <a:ext cx="11498094" cy="6258252"/>
          </a:xfrm>
          <a:prstGeom prst="rect">
            <a:avLst/>
          </a:prstGeom>
          <a:noFill/>
        </p:spPr>
        <p:txBody>
          <a:bodyPr wrap="square" rtlCol="0">
            <a:spAutoFit/>
          </a:bodyPr>
          <a:lstStyle/>
          <a:p>
            <a:r>
              <a:rPr lang="en-US" sz="2800" b="1" dirty="0">
                <a:solidFill>
                  <a:schemeClr val="bg1"/>
                </a:solidFill>
              </a:rPr>
              <a:t>Ways to support vision and hearing changes:</a:t>
            </a:r>
          </a:p>
          <a:p>
            <a:pPr>
              <a:lnSpc>
                <a:spcPct val="150000"/>
              </a:lnSpc>
            </a:pPr>
            <a:endParaRPr lang="en-US" sz="2800" b="1" dirty="0">
              <a:solidFill>
                <a:schemeClr val="bg1"/>
              </a:solidFill>
            </a:endParaRPr>
          </a:p>
          <a:p>
            <a:pPr marL="457200" indent="-457200">
              <a:lnSpc>
                <a:spcPct val="150000"/>
              </a:lnSpc>
              <a:buFont typeface="Arial" panose="020B0604020202020204" pitchFamily="34" charset="0"/>
              <a:buChar char="•"/>
            </a:pPr>
            <a:r>
              <a:rPr lang="en-US" sz="2800" dirty="0">
                <a:solidFill>
                  <a:schemeClr val="bg1"/>
                </a:solidFill>
              </a:rPr>
              <a:t>Establish eye contact</a:t>
            </a:r>
          </a:p>
          <a:p>
            <a:pPr marL="457200" indent="-457200">
              <a:lnSpc>
                <a:spcPct val="150000"/>
              </a:lnSpc>
              <a:buFont typeface="Arial" panose="020B0604020202020204" pitchFamily="34" charset="0"/>
              <a:buChar char="•"/>
            </a:pPr>
            <a:r>
              <a:rPr lang="en-US" sz="2800" dirty="0">
                <a:solidFill>
                  <a:schemeClr val="bg1"/>
                </a:solidFill>
              </a:rPr>
              <a:t>Limit background noise</a:t>
            </a:r>
          </a:p>
          <a:p>
            <a:pPr marL="457200" indent="-457200">
              <a:lnSpc>
                <a:spcPct val="150000"/>
              </a:lnSpc>
              <a:buFont typeface="Arial" panose="020B0604020202020204" pitchFamily="34" charset="0"/>
              <a:buChar char="•"/>
            </a:pPr>
            <a:r>
              <a:rPr lang="en-US" sz="2800" dirty="0">
                <a:solidFill>
                  <a:schemeClr val="bg1"/>
                </a:solidFill>
              </a:rPr>
              <a:t>Use bright contrasting colors around doors and steps</a:t>
            </a:r>
          </a:p>
          <a:p>
            <a:pPr marL="457200" indent="-457200">
              <a:lnSpc>
                <a:spcPct val="150000"/>
              </a:lnSpc>
              <a:buFont typeface="Arial" panose="020B0604020202020204" pitchFamily="34" charset="0"/>
              <a:buChar char="•"/>
            </a:pPr>
            <a:r>
              <a:rPr lang="en-US" sz="2800" dirty="0">
                <a:solidFill>
                  <a:schemeClr val="bg1"/>
                </a:solidFill>
              </a:rPr>
              <a:t>Use bright illumination to help the person distinguish detail and color</a:t>
            </a:r>
          </a:p>
          <a:p>
            <a:pPr marL="457200" indent="-457200">
              <a:lnSpc>
                <a:spcPct val="150000"/>
              </a:lnSpc>
              <a:buFont typeface="Arial" panose="020B0604020202020204" pitchFamily="34" charset="0"/>
              <a:buChar char="•"/>
            </a:pPr>
            <a:r>
              <a:rPr lang="en-US" sz="2800" dirty="0">
                <a:solidFill>
                  <a:schemeClr val="bg1"/>
                </a:solidFill>
              </a:rPr>
              <a:t>Provide big numbered telephones</a:t>
            </a:r>
          </a:p>
          <a:p>
            <a:pPr marL="457200" indent="-457200">
              <a:lnSpc>
                <a:spcPct val="150000"/>
              </a:lnSpc>
              <a:buFont typeface="Arial" panose="020B0604020202020204" pitchFamily="34" charset="0"/>
              <a:buChar char="•"/>
            </a:pPr>
            <a:r>
              <a:rPr lang="en-US" sz="2800" dirty="0">
                <a:solidFill>
                  <a:schemeClr val="bg1"/>
                </a:solidFill>
              </a:rPr>
              <a:t>Provide large print books</a:t>
            </a:r>
          </a:p>
          <a:p>
            <a:pPr marL="457200" indent="-457200">
              <a:lnSpc>
                <a:spcPct val="150000"/>
              </a:lnSpc>
              <a:buFont typeface="Arial" panose="020B0604020202020204" pitchFamily="34" charset="0"/>
              <a:buChar char="•"/>
            </a:pPr>
            <a:r>
              <a:rPr lang="en-US" sz="2800" dirty="0">
                <a:solidFill>
                  <a:schemeClr val="bg1"/>
                </a:solidFill>
              </a:rPr>
              <a:t>Provide magnifying glasses</a:t>
            </a:r>
          </a:p>
        </p:txBody>
      </p:sp>
    </p:spTree>
    <p:extLst>
      <p:ext uri="{BB962C8B-B14F-4D97-AF65-F5344CB8AC3E}">
        <p14:creationId xmlns:p14="http://schemas.microsoft.com/office/powerpoint/2010/main" val="1082732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CE09E21C-A325-4A05-ABC0-CAF1D7B52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3" descr="Empty speech bubbles">
            <a:extLst>
              <a:ext uri="{FF2B5EF4-FFF2-40B4-BE49-F238E27FC236}">
                <a16:creationId xmlns:a16="http://schemas.microsoft.com/office/drawing/2014/main" id="{D3346FAC-23A4-4AA4-9BA3-A427F6C1D1B0}"/>
              </a:ext>
            </a:extLst>
          </p:cNvPr>
          <p:cNvPicPr>
            <a:picLocks noChangeAspect="1"/>
          </p:cNvPicPr>
          <p:nvPr/>
        </p:nvPicPr>
        <p:blipFill rotWithShape="1">
          <a:blip r:embed="rId2">
            <a:duotone>
              <a:schemeClr val="accent1">
                <a:shade val="45000"/>
                <a:satMod val="135000"/>
              </a:schemeClr>
              <a:prstClr val="white"/>
            </a:duotone>
          </a:blip>
          <a:srcRect l="24588" r="16093" b="-2"/>
          <a:stretch/>
        </p:blipFill>
        <p:spPr>
          <a:xfrm>
            <a:off x="6108700" y="-1"/>
            <a:ext cx="6094450" cy="6858001"/>
          </a:xfrm>
          <a:prstGeom prst="rect">
            <a:avLst/>
          </a:prstGeom>
        </p:spPr>
      </p:pic>
      <p:sp>
        <p:nvSpPr>
          <p:cNvPr id="10" name="Freeform 16">
            <a:extLst>
              <a:ext uri="{FF2B5EF4-FFF2-40B4-BE49-F238E27FC236}">
                <a16:creationId xmlns:a16="http://schemas.microsoft.com/office/drawing/2014/main" id="{3EEED574-6FCC-45F8-ABA8-05782705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A62A0D-FCC4-4AC8-93A4-A7C8D9D07BB9}"/>
              </a:ext>
            </a:extLst>
          </p:cNvPr>
          <p:cNvSpPr txBox="1"/>
          <p:nvPr/>
        </p:nvSpPr>
        <p:spPr>
          <a:xfrm>
            <a:off x="97971" y="1012371"/>
            <a:ext cx="6387495" cy="5704115"/>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accent1"/>
              </a:buClr>
              <a:buFont typeface="Wingdings 2" charset="2"/>
              <a:buChar char=""/>
            </a:pPr>
            <a:endParaRPr lang="en-US" dirty="0"/>
          </a:p>
          <a:p>
            <a:pPr>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292722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1F5F4C-C97A-44E0-92CA-70AD0376D01C}"/>
              </a:ext>
            </a:extLst>
          </p:cNvPr>
          <p:cNvSpPr txBox="1"/>
          <p:nvPr/>
        </p:nvSpPr>
        <p:spPr>
          <a:xfrm>
            <a:off x="965199" y="885433"/>
            <a:ext cx="10261602" cy="3022257"/>
          </a:xfrm>
          <a:prstGeom prst="rect">
            <a:avLst/>
          </a:prstGeom>
          <a:effectLst/>
        </p:spPr>
        <p:txBody>
          <a:bodyPr vert="horz" lIns="91440" tIns="45720" rIns="91440" bIns="45720" rtlCol="0" anchor="b">
            <a:normAutofit/>
          </a:bodyPr>
          <a:lstStyle/>
          <a:p>
            <a:pPr algn="ctr">
              <a:lnSpc>
                <a:spcPct val="90000"/>
              </a:lnSpc>
              <a:spcBef>
                <a:spcPct val="0"/>
              </a:spcBef>
              <a:spcAft>
                <a:spcPts val="600"/>
              </a:spcAft>
            </a:pPr>
            <a:r>
              <a:rPr lang="en-US" sz="3200" dirty="0">
                <a:latin typeface="+mj-lt"/>
                <a:ea typeface="+mj-ea"/>
                <a:cs typeface="+mj-cs"/>
              </a:rPr>
              <a:t>Non-verbal </a:t>
            </a:r>
            <a:r>
              <a:rPr lang="en-US" sz="3200" b="1" u="sng" dirty="0">
                <a:latin typeface="+mj-lt"/>
                <a:ea typeface="+mj-ea"/>
                <a:cs typeface="+mj-cs"/>
              </a:rPr>
              <a:t>cues</a:t>
            </a:r>
            <a:r>
              <a:rPr lang="en-US" sz="3200" dirty="0">
                <a:latin typeface="+mj-lt"/>
                <a:ea typeface="+mj-ea"/>
                <a:cs typeface="+mj-cs"/>
              </a:rPr>
              <a:t> may help detect age related vision and hearing loss </a:t>
            </a:r>
          </a:p>
        </p:txBody>
      </p:sp>
      <p:sp>
        <p:nvSpPr>
          <p:cNvPr id="11" name="Freeform: Shape 10">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866032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6D1431C-18C1-4790-AAFC-9A4059A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AFC64FB0-737A-4FF9-8E47-A54B316F4125}"/>
              </a:ext>
            </a:extLst>
          </p:cNvPr>
          <p:cNvGraphicFramePr/>
          <p:nvPr>
            <p:extLst>
              <p:ext uri="{D42A27DB-BD31-4B8C-83A1-F6EECF244321}">
                <p14:modId xmlns:p14="http://schemas.microsoft.com/office/powerpoint/2010/main" val="79267304"/>
              </p:ext>
            </p:extLst>
          </p:nvPr>
        </p:nvGraphicFramePr>
        <p:xfrm>
          <a:off x="4727643" y="107004"/>
          <a:ext cx="7247106" cy="6527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966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TM03457503[[fn=Quotable]]</Template>
  <TotalTime>3732</TotalTime>
  <Words>1759</Words>
  <Application>Microsoft Office PowerPoint</Application>
  <PresentationFormat>Widescreen</PresentationFormat>
  <Paragraphs>268</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Century Gothic</vt:lpstr>
      <vt:lpstr>Wingdings 2</vt:lpstr>
      <vt:lpstr>Quotable</vt:lpstr>
      <vt:lpstr> Aging    .70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.70  </dc:title>
  <dc:creator>Melody Baker</dc:creator>
  <cp:lastModifiedBy>Melody Baker</cp:lastModifiedBy>
  <cp:revision>158</cp:revision>
  <cp:lastPrinted>2021-06-02T21:37:40Z</cp:lastPrinted>
  <dcterms:created xsi:type="dcterms:W3CDTF">2021-05-19T21:08:16Z</dcterms:created>
  <dcterms:modified xsi:type="dcterms:W3CDTF">2024-08-12T18:15:18Z</dcterms:modified>
</cp:coreProperties>
</file>