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38"/>
  </p:notesMasterIdLst>
  <p:sldIdLst>
    <p:sldId id="256" r:id="rId2"/>
    <p:sldId id="292" r:id="rId3"/>
    <p:sldId id="257" r:id="rId4"/>
    <p:sldId id="293" r:id="rId5"/>
    <p:sldId id="294" r:id="rId6"/>
    <p:sldId id="258" r:id="rId7"/>
    <p:sldId id="259" r:id="rId8"/>
    <p:sldId id="296" r:id="rId9"/>
    <p:sldId id="295" r:id="rId10"/>
    <p:sldId id="29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98" r:id="rId21"/>
    <p:sldId id="274" r:id="rId22"/>
    <p:sldId id="275" r:id="rId23"/>
    <p:sldId id="276" r:id="rId24"/>
    <p:sldId id="277" r:id="rId25"/>
    <p:sldId id="280" r:id="rId26"/>
    <p:sldId id="278" r:id="rId27"/>
    <p:sldId id="286" r:id="rId28"/>
    <p:sldId id="287" r:id="rId29"/>
    <p:sldId id="285" r:id="rId30"/>
    <p:sldId id="299" r:id="rId31"/>
    <p:sldId id="300" r:id="rId32"/>
    <p:sldId id="290" r:id="rId33"/>
    <p:sldId id="301" r:id="rId34"/>
    <p:sldId id="302" r:id="rId35"/>
    <p:sldId id="291" r:id="rId36"/>
    <p:sldId id="303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1" autoAdjust="0"/>
    <p:restoredTop sz="94660"/>
  </p:normalViewPr>
  <p:slideViewPr>
    <p:cSldViewPr>
      <p:cViewPr varScale="1">
        <p:scale>
          <a:sx n="72" d="100"/>
          <a:sy n="72" d="100"/>
        </p:scale>
        <p:origin x="15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son, Marybeth" userId="0e35291c-8226-4c63-a692-5b4ff644c2b9" providerId="ADAL" clId="{ABACA1F4-E931-4D51-A350-5B5A4CCAAC08}"/>
    <pc:docChg chg="custSel modSld">
      <pc:chgData name="Wilson, Marybeth" userId="0e35291c-8226-4c63-a692-5b4ff644c2b9" providerId="ADAL" clId="{ABACA1F4-E931-4D51-A350-5B5A4CCAAC08}" dt="2021-07-14T16:35:10.895" v="102" actId="404"/>
      <pc:docMkLst>
        <pc:docMk/>
      </pc:docMkLst>
      <pc:sldChg chg="addSp modSp mod">
        <pc:chgData name="Wilson, Marybeth" userId="0e35291c-8226-4c63-a692-5b4ff644c2b9" providerId="ADAL" clId="{ABACA1F4-E931-4D51-A350-5B5A4CCAAC08}" dt="2021-07-14T16:35:10.895" v="102" actId="404"/>
        <pc:sldMkLst>
          <pc:docMk/>
          <pc:sldMk cId="0" sldId="256"/>
        </pc:sldMkLst>
        <pc:spChg chg="add mod">
          <ac:chgData name="Wilson, Marybeth" userId="0e35291c-8226-4c63-a692-5b4ff644c2b9" providerId="ADAL" clId="{ABACA1F4-E931-4D51-A350-5B5A4CCAAC08}" dt="2021-07-14T16:35:10.895" v="102" actId="404"/>
          <ac:spMkLst>
            <pc:docMk/>
            <pc:sldMk cId="0" sldId="256"/>
            <ac:spMk id="2" creationId="{929A1946-DD7B-4C90-AC5C-C4ED4044C553}"/>
          </ac:spMkLst>
        </pc:spChg>
      </pc:sldChg>
    </pc:docChg>
  </pc:docChgLst>
  <pc:docChgLst>
    <pc:chgData name="Kari Schmidt" userId="5abbbaf4-d4ae-49d2-98aa-c921be8ef393" providerId="ADAL" clId="{48359810-5D92-4ACF-9ABD-8BE604C1A8DF}"/>
    <pc:docChg chg="modSld">
      <pc:chgData name="Kari Schmidt" userId="5abbbaf4-d4ae-49d2-98aa-c921be8ef393" providerId="ADAL" clId="{48359810-5D92-4ACF-9ABD-8BE604C1A8DF}" dt="2021-07-15T18:06:19.172" v="73" actId="20577"/>
      <pc:docMkLst>
        <pc:docMk/>
      </pc:docMkLst>
      <pc:sldChg chg="modSp">
        <pc:chgData name="Kari Schmidt" userId="5abbbaf4-d4ae-49d2-98aa-c921be8ef393" providerId="ADAL" clId="{48359810-5D92-4ACF-9ABD-8BE604C1A8DF}" dt="2021-07-15T18:06:19.172" v="73" actId="20577"/>
        <pc:sldMkLst>
          <pc:docMk/>
          <pc:sldMk cId="0" sldId="256"/>
        </pc:sldMkLst>
        <pc:spChg chg="mod">
          <ac:chgData name="Kari Schmidt" userId="5abbbaf4-d4ae-49d2-98aa-c921be8ef393" providerId="ADAL" clId="{48359810-5D92-4ACF-9ABD-8BE604C1A8DF}" dt="2021-07-15T18:06:19.172" v="73" actId="20577"/>
          <ac:spMkLst>
            <pc:docMk/>
            <pc:sldMk cId="0" sldId="256"/>
            <ac:spMk id="2050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00AB98-A149-4DD9-BCF8-1CD48A493E9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2F3E7B9-8BBA-42A2-8D5B-6D06EAC2ED3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n-US" sz="1400" b="0" i="0" baseline="0" dirty="0">
              <a:latin typeface="+mn-lt"/>
            </a:rPr>
            <a:t>Dual Diagnosis (DD) refers to the co-existence of the symptoms of both intellectual and developmental disabilities (I/DD) and mental health problems.</a:t>
          </a:r>
          <a:endParaRPr lang="en-US" sz="1400" b="0" dirty="0">
            <a:latin typeface="+mn-lt"/>
          </a:endParaRPr>
        </a:p>
      </dgm:t>
    </dgm:pt>
    <dgm:pt modelId="{5781225C-CCB8-4369-ABEA-D212B052AC74}" type="parTrans" cxnId="{75CBA66B-7430-468D-9E4E-8F6C24BE4363}">
      <dgm:prSet/>
      <dgm:spPr/>
      <dgm:t>
        <a:bodyPr/>
        <a:lstStyle/>
        <a:p>
          <a:endParaRPr lang="en-US" b="1"/>
        </a:p>
      </dgm:t>
    </dgm:pt>
    <dgm:pt modelId="{72757845-D75F-4B89-97B9-95754EC09285}" type="sibTrans" cxnId="{75CBA66B-7430-468D-9E4E-8F6C24BE4363}">
      <dgm:prSet/>
      <dgm:spPr/>
      <dgm:t>
        <a:bodyPr/>
        <a:lstStyle/>
        <a:p>
          <a:endParaRPr lang="en-US" b="1"/>
        </a:p>
      </dgm:t>
    </dgm:pt>
    <dgm:pt modelId="{3E3FE5E0-B1FD-4C84-91D6-87405E85253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n-US" b="0" i="0" baseline="0" dirty="0">
              <a:latin typeface="+mn-lt"/>
            </a:rPr>
            <a:t>Mental Health refers to our emotional, psychological, and social well-being. It is all about how we think, feel, and behave. According to WHO (World Health Organization), mental health is a state of well-being in which an individual realizes his or her own abilities, can cope with the normal stresses of life, can work productively and fruitfully, and is able to make a contribution to his or her community. WHO emphasizes that mental health is not just the absence of a mental health disorder.</a:t>
          </a:r>
          <a:endParaRPr lang="en-US" b="0" dirty="0">
            <a:latin typeface="+mn-lt"/>
          </a:endParaRPr>
        </a:p>
      </dgm:t>
    </dgm:pt>
    <dgm:pt modelId="{165EEDD1-FE7A-4F7A-83F2-2BBCD2692D59}" type="parTrans" cxnId="{C6B3B4A4-DA33-4787-BBCA-5AEBF32B1871}">
      <dgm:prSet/>
      <dgm:spPr/>
      <dgm:t>
        <a:bodyPr/>
        <a:lstStyle/>
        <a:p>
          <a:endParaRPr lang="en-US" b="1"/>
        </a:p>
      </dgm:t>
    </dgm:pt>
    <dgm:pt modelId="{A7B4AC99-8A16-4D11-B2DB-B26201FC39D2}" type="sibTrans" cxnId="{C6B3B4A4-DA33-4787-BBCA-5AEBF32B1871}">
      <dgm:prSet/>
      <dgm:spPr/>
      <dgm:t>
        <a:bodyPr/>
        <a:lstStyle/>
        <a:p>
          <a:endParaRPr lang="en-US" b="1"/>
        </a:p>
      </dgm:t>
    </dgm:pt>
    <dgm:pt modelId="{1FC3FE0F-D221-4864-96A1-DCAB3B2930C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n-US" sz="1400" b="0" i="0" baseline="0" dirty="0">
              <a:latin typeface="+mn-lt"/>
            </a:rPr>
            <a:t>Mental Health Disorder (also called mental illness or a psychiatric disorder) is a mental or behavioral pattern that causes either suffering or an impaired ability to function in ordinary life.</a:t>
          </a:r>
          <a:endParaRPr lang="en-US" sz="1400" b="0" dirty="0">
            <a:latin typeface="+mn-lt"/>
          </a:endParaRPr>
        </a:p>
      </dgm:t>
    </dgm:pt>
    <dgm:pt modelId="{061BB5DE-DD35-4393-A0BE-B4C194B57401}" type="parTrans" cxnId="{A5705D1D-5312-4412-AFC3-C470DF302400}">
      <dgm:prSet/>
      <dgm:spPr/>
      <dgm:t>
        <a:bodyPr/>
        <a:lstStyle/>
        <a:p>
          <a:endParaRPr lang="en-US" b="1"/>
        </a:p>
      </dgm:t>
    </dgm:pt>
    <dgm:pt modelId="{B7BEE865-6F5B-447C-BC37-AA27ABC7D288}" type="sibTrans" cxnId="{A5705D1D-5312-4412-AFC3-C470DF302400}">
      <dgm:prSet/>
      <dgm:spPr/>
      <dgm:t>
        <a:bodyPr/>
        <a:lstStyle/>
        <a:p>
          <a:endParaRPr lang="en-US" b="1"/>
        </a:p>
      </dgm:t>
    </dgm:pt>
    <dgm:pt modelId="{E165861C-08CD-4EE9-A722-429A3DEC676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n-US" sz="1400" b="0" dirty="0">
              <a:latin typeface="Calibri" panose="020F0502020204030204" pitchFamily="34" charset="0"/>
              <a:cs typeface="Calibri" panose="020F0502020204030204" pitchFamily="34" charset="0"/>
            </a:rPr>
            <a:t>Behavior is observed actions such as walking, sleeping, and arguing.   Actions you can  see and describe.</a:t>
          </a:r>
        </a:p>
      </dgm:t>
    </dgm:pt>
    <dgm:pt modelId="{BB1C1900-FF8A-4E5D-A64A-522AE8CE4C16}" type="parTrans" cxnId="{21F1D72C-21E8-4637-9D3F-EAB45B4477F4}">
      <dgm:prSet/>
      <dgm:spPr/>
      <dgm:t>
        <a:bodyPr/>
        <a:lstStyle/>
        <a:p>
          <a:endParaRPr lang="en-US" b="1"/>
        </a:p>
      </dgm:t>
    </dgm:pt>
    <dgm:pt modelId="{D1DABDC5-F93E-4080-9674-59113E8D3538}" type="sibTrans" cxnId="{21F1D72C-21E8-4637-9D3F-EAB45B4477F4}">
      <dgm:prSet/>
      <dgm:spPr/>
      <dgm:t>
        <a:bodyPr/>
        <a:lstStyle/>
        <a:p>
          <a:endParaRPr lang="en-US" b="1"/>
        </a:p>
      </dgm:t>
    </dgm:pt>
    <dgm:pt modelId="{96F92236-2E48-4FDC-8CBB-6C429350235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anchor="t"/>
        <a:lstStyle/>
        <a:p>
          <a:r>
            <a:rPr lang="en-US" sz="1400" b="0" dirty="0">
              <a:latin typeface="Calibri" panose="020F0502020204030204" pitchFamily="34" charset="0"/>
              <a:cs typeface="Calibri" panose="020F0502020204030204" pitchFamily="34" charset="0"/>
            </a:rPr>
            <a:t>Maladaptive behavior is a behavior that is not in the person’ best interest.</a:t>
          </a:r>
        </a:p>
      </dgm:t>
    </dgm:pt>
    <dgm:pt modelId="{403F16E2-49AB-4A1F-A6AE-FF160E770579}" type="parTrans" cxnId="{F5952B55-A062-4801-8EFC-2A6B382625D5}">
      <dgm:prSet/>
      <dgm:spPr/>
      <dgm:t>
        <a:bodyPr/>
        <a:lstStyle/>
        <a:p>
          <a:endParaRPr lang="en-US" b="1"/>
        </a:p>
      </dgm:t>
    </dgm:pt>
    <dgm:pt modelId="{0525E5E0-8041-4BDC-B643-0CB951C4F475}" type="sibTrans" cxnId="{F5952B55-A062-4801-8EFC-2A6B382625D5}">
      <dgm:prSet/>
      <dgm:spPr/>
      <dgm:t>
        <a:bodyPr/>
        <a:lstStyle/>
        <a:p>
          <a:endParaRPr lang="en-US" b="1"/>
        </a:p>
      </dgm:t>
    </dgm:pt>
    <dgm:pt modelId="{45327523-FAA6-475A-A9A2-B868F8BC0C6D}" type="pres">
      <dgm:prSet presAssocID="{2100AB98-A149-4DD9-BCF8-1CD48A493E92}" presName="diagram" presStyleCnt="0">
        <dgm:presLayoutVars>
          <dgm:dir/>
          <dgm:resizeHandles val="exact"/>
        </dgm:presLayoutVars>
      </dgm:prSet>
      <dgm:spPr/>
    </dgm:pt>
    <dgm:pt modelId="{6913BE53-5CA3-4BE7-ABA7-B615677812AC}" type="pres">
      <dgm:prSet presAssocID="{B2F3E7B9-8BBA-42A2-8D5B-6D06EAC2ED3A}" presName="node" presStyleLbl="node1" presStyleIdx="0" presStyleCnt="5" custScaleY="105764" custLinFactX="1266" custLinFactNeighborX="100000" custLinFactNeighborY="-2421">
        <dgm:presLayoutVars>
          <dgm:bulletEnabled val="1"/>
        </dgm:presLayoutVars>
      </dgm:prSet>
      <dgm:spPr/>
    </dgm:pt>
    <dgm:pt modelId="{19359081-9E94-4535-88BA-40611723F688}" type="pres">
      <dgm:prSet presAssocID="{72757845-D75F-4B89-97B9-95754EC09285}" presName="sibTrans" presStyleCnt="0"/>
      <dgm:spPr/>
    </dgm:pt>
    <dgm:pt modelId="{3F9D102E-4AC1-4438-B161-AD5A1F7E732F}" type="pres">
      <dgm:prSet presAssocID="{3E3FE5E0-B1FD-4C84-91D6-87405E852535}" presName="node" presStyleLbl="node1" presStyleIdx="1" presStyleCnt="5" custScaleY="243047" custLinFactX="-23186" custLinFactNeighborX="-100000" custLinFactNeighborY="67528">
        <dgm:presLayoutVars>
          <dgm:bulletEnabled val="1"/>
        </dgm:presLayoutVars>
      </dgm:prSet>
      <dgm:spPr/>
    </dgm:pt>
    <dgm:pt modelId="{846A9D5E-7F2C-4509-A62F-3FE8343FB02C}" type="pres">
      <dgm:prSet presAssocID="{A7B4AC99-8A16-4D11-B2DB-B26201FC39D2}" presName="sibTrans" presStyleCnt="0"/>
      <dgm:spPr/>
    </dgm:pt>
    <dgm:pt modelId="{7E32836B-0CBB-4B34-9B9C-8A665D9248C4}" type="pres">
      <dgm:prSet presAssocID="{1FC3FE0F-D221-4864-96A1-DCAB3B2930CD}" presName="node" presStyleLbl="node1" presStyleIdx="2" presStyleCnt="5" custScaleY="105569" custLinFactNeighborX="-7139" custLinFactNeighborY="-2519">
        <dgm:presLayoutVars>
          <dgm:bulletEnabled val="1"/>
        </dgm:presLayoutVars>
      </dgm:prSet>
      <dgm:spPr/>
    </dgm:pt>
    <dgm:pt modelId="{B6D75639-62D6-42D8-A27C-15B8B782E04D}" type="pres">
      <dgm:prSet presAssocID="{B7BEE865-6F5B-447C-BC37-AA27ABC7D288}" presName="sibTrans" presStyleCnt="0"/>
      <dgm:spPr/>
    </dgm:pt>
    <dgm:pt modelId="{D6A5282A-A1C5-4FB4-BB5B-353B67AFC881}" type="pres">
      <dgm:prSet presAssocID="{E165861C-08CD-4EE9-A722-429A3DEC6766}" presName="node" presStyleLbl="node1" presStyleIdx="3" presStyleCnt="5" custLinFactNeighborX="46266" custLinFactNeighborY="-50851">
        <dgm:presLayoutVars>
          <dgm:bulletEnabled val="1"/>
        </dgm:presLayoutVars>
      </dgm:prSet>
      <dgm:spPr/>
    </dgm:pt>
    <dgm:pt modelId="{65EBE303-4049-48E6-B446-13E174DA9F32}" type="pres">
      <dgm:prSet presAssocID="{D1DABDC5-F93E-4080-9674-59113E8D3538}" presName="sibTrans" presStyleCnt="0"/>
      <dgm:spPr/>
    </dgm:pt>
    <dgm:pt modelId="{39B68F28-23F7-492E-8052-95E997DCE6B8}" type="pres">
      <dgm:prSet presAssocID="{96F92236-2E48-4FDC-8CBB-6C4293502350}" presName="node" presStyleLbl="node1" presStyleIdx="4" presStyleCnt="5" custLinFactNeighborX="52030" custLinFactNeighborY="-50851">
        <dgm:presLayoutVars>
          <dgm:bulletEnabled val="1"/>
        </dgm:presLayoutVars>
      </dgm:prSet>
      <dgm:spPr/>
    </dgm:pt>
  </dgm:ptLst>
  <dgm:cxnLst>
    <dgm:cxn modelId="{580A4115-ABC4-46D9-8BBA-C11F9A61F349}" type="presOf" srcId="{E165861C-08CD-4EE9-A722-429A3DEC6766}" destId="{D6A5282A-A1C5-4FB4-BB5B-353B67AFC881}" srcOrd="0" destOrd="0" presId="urn:microsoft.com/office/officeart/2005/8/layout/default"/>
    <dgm:cxn modelId="{A5705D1D-5312-4412-AFC3-C470DF302400}" srcId="{2100AB98-A149-4DD9-BCF8-1CD48A493E92}" destId="{1FC3FE0F-D221-4864-96A1-DCAB3B2930CD}" srcOrd="2" destOrd="0" parTransId="{061BB5DE-DD35-4393-A0BE-B4C194B57401}" sibTransId="{B7BEE865-6F5B-447C-BC37-AA27ABC7D288}"/>
    <dgm:cxn modelId="{21F1D72C-21E8-4637-9D3F-EAB45B4477F4}" srcId="{2100AB98-A149-4DD9-BCF8-1CD48A493E92}" destId="{E165861C-08CD-4EE9-A722-429A3DEC6766}" srcOrd="3" destOrd="0" parTransId="{BB1C1900-FF8A-4E5D-A64A-522AE8CE4C16}" sibTransId="{D1DABDC5-F93E-4080-9674-59113E8D3538}"/>
    <dgm:cxn modelId="{75CBA66B-7430-468D-9E4E-8F6C24BE4363}" srcId="{2100AB98-A149-4DD9-BCF8-1CD48A493E92}" destId="{B2F3E7B9-8BBA-42A2-8D5B-6D06EAC2ED3A}" srcOrd="0" destOrd="0" parTransId="{5781225C-CCB8-4369-ABEA-D212B052AC74}" sibTransId="{72757845-D75F-4B89-97B9-95754EC09285}"/>
    <dgm:cxn modelId="{232D4E4F-46F9-4025-B4D1-379C721AA291}" type="presOf" srcId="{96F92236-2E48-4FDC-8CBB-6C4293502350}" destId="{39B68F28-23F7-492E-8052-95E997DCE6B8}" srcOrd="0" destOrd="0" presId="urn:microsoft.com/office/officeart/2005/8/layout/default"/>
    <dgm:cxn modelId="{99559B71-F950-49A3-A77E-21DE3AE3F114}" type="presOf" srcId="{1FC3FE0F-D221-4864-96A1-DCAB3B2930CD}" destId="{7E32836B-0CBB-4B34-9B9C-8A665D9248C4}" srcOrd="0" destOrd="0" presId="urn:microsoft.com/office/officeart/2005/8/layout/default"/>
    <dgm:cxn modelId="{F5952B55-A062-4801-8EFC-2A6B382625D5}" srcId="{2100AB98-A149-4DD9-BCF8-1CD48A493E92}" destId="{96F92236-2E48-4FDC-8CBB-6C4293502350}" srcOrd="4" destOrd="0" parTransId="{403F16E2-49AB-4A1F-A6AE-FF160E770579}" sibTransId="{0525E5E0-8041-4BDC-B643-0CB951C4F475}"/>
    <dgm:cxn modelId="{C6B3B4A4-DA33-4787-BBCA-5AEBF32B1871}" srcId="{2100AB98-A149-4DD9-BCF8-1CD48A493E92}" destId="{3E3FE5E0-B1FD-4C84-91D6-87405E852535}" srcOrd="1" destOrd="0" parTransId="{165EEDD1-FE7A-4F7A-83F2-2BBCD2692D59}" sibTransId="{A7B4AC99-8A16-4D11-B2DB-B26201FC39D2}"/>
    <dgm:cxn modelId="{649BABB6-414C-4BA9-A50B-F0EA42A6157B}" type="presOf" srcId="{2100AB98-A149-4DD9-BCF8-1CD48A493E92}" destId="{45327523-FAA6-475A-A9A2-B868F8BC0C6D}" srcOrd="0" destOrd="0" presId="urn:microsoft.com/office/officeart/2005/8/layout/default"/>
    <dgm:cxn modelId="{F635B2DD-A75F-4315-A6D8-C8FC479C5D58}" type="presOf" srcId="{B2F3E7B9-8BBA-42A2-8D5B-6D06EAC2ED3A}" destId="{6913BE53-5CA3-4BE7-ABA7-B615677812AC}" srcOrd="0" destOrd="0" presId="urn:microsoft.com/office/officeart/2005/8/layout/default"/>
    <dgm:cxn modelId="{5BFA9AE3-25DE-4DD5-AB3B-AEC792ED9E2C}" type="presOf" srcId="{3E3FE5E0-B1FD-4C84-91D6-87405E852535}" destId="{3F9D102E-4AC1-4438-B161-AD5A1F7E732F}" srcOrd="0" destOrd="0" presId="urn:microsoft.com/office/officeart/2005/8/layout/default"/>
    <dgm:cxn modelId="{C0846411-5080-4641-8120-AC9350BC7830}" type="presParOf" srcId="{45327523-FAA6-475A-A9A2-B868F8BC0C6D}" destId="{6913BE53-5CA3-4BE7-ABA7-B615677812AC}" srcOrd="0" destOrd="0" presId="urn:microsoft.com/office/officeart/2005/8/layout/default"/>
    <dgm:cxn modelId="{C48BF3A7-4E89-4758-8001-F581F938F855}" type="presParOf" srcId="{45327523-FAA6-475A-A9A2-B868F8BC0C6D}" destId="{19359081-9E94-4535-88BA-40611723F688}" srcOrd="1" destOrd="0" presId="urn:microsoft.com/office/officeart/2005/8/layout/default"/>
    <dgm:cxn modelId="{BD5AF51E-1C77-4D58-8E99-6E74B4A63B61}" type="presParOf" srcId="{45327523-FAA6-475A-A9A2-B868F8BC0C6D}" destId="{3F9D102E-4AC1-4438-B161-AD5A1F7E732F}" srcOrd="2" destOrd="0" presId="urn:microsoft.com/office/officeart/2005/8/layout/default"/>
    <dgm:cxn modelId="{AB588362-C761-48DF-95EF-D6598ECF9285}" type="presParOf" srcId="{45327523-FAA6-475A-A9A2-B868F8BC0C6D}" destId="{846A9D5E-7F2C-4509-A62F-3FE8343FB02C}" srcOrd="3" destOrd="0" presId="urn:microsoft.com/office/officeart/2005/8/layout/default"/>
    <dgm:cxn modelId="{9F21EECF-84CD-4532-8773-97D0292E506E}" type="presParOf" srcId="{45327523-FAA6-475A-A9A2-B868F8BC0C6D}" destId="{7E32836B-0CBB-4B34-9B9C-8A665D9248C4}" srcOrd="4" destOrd="0" presId="urn:microsoft.com/office/officeart/2005/8/layout/default"/>
    <dgm:cxn modelId="{E8546309-FA07-4AAC-B750-4B98D156BB5F}" type="presParOf" srcId="{45327523-FAA6-475A-A9A2-B868F8BC0C6D}" destId="{B6D75639-62D6-42D8-A27C-15B8B782E04D}" srcOrd="5" destOrd="0" presId="urn:microsoft.com/office/officeart/2005/8/layout/default"/>
    <dgm:cxn modelId="{F8E53728-9420-40AF-B8BF-E20ABBB3DE91}" type="presParOf" srcId="{45327523-FAA6-475A-A9A2-B868F8BC0C6D}" destId="{D6A5282A-A1C5-4FB4-BB5B-353B67AFC881}" srcOrd="6" destOrd="0" presId="urn:microsoft.com/office/officeart/2005/8/layout/default"/>
    <dgm:cxn modelId="{751CC6EF-7FE4-4FD3-980E-13A40A44DE41}" type="presParOf" srcId="{45327523-FAA6-475A-A9A2-B868F8BC0C6D}" destId="{65EBE303-4049-48E6-B446-13E174DA9F32}" srcOrd="7" destOrd="0" presId="urn:microsoft.com/office/officeart/2005/8/layout/default"/>
    <dgm:cxn modelId="{EDEA2899-C8F4-49CD-8EC0-0A3B6CD41C10}" type="presParOf" srcId="{45327523-FAA6-475A-A9A2-B868F8BC0C6D}" destId="{39B68F28-23F7-492E-8052-95E997DCE6B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CC2ECD-B00F-4E3F-A287-DBE7AA65C08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C759C7-D82C-4891-817F-4268A3D9345C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Most current and most preferred service approach</a:t>
          </a:r>
        </a:p>
      </dgm:t>
    </dgm:pt>
    <dgm:pt modelId="{F71DFDCB-9B0B-4773-975A-B4E5DF049B42}" type="parTrans" cxnId="{338FF568-4701-4D4E-9F27-237CBEBEB738}">
      <dgm:prSet/>
      <dgm:spPr/>
      <dgm:t>
        <a:bodyPr/>
        <a:lstStyle/>
        <a:p>
          <a:endParaRPr lang="en-US"/>
        </a:p>
      </dgm:t>
    </dgm:pt>
    <dgm:pt modelId="{1BB81E81-8D12-44BE-98F2-4FC876AF1D5A}" type="sibTrans" cxnId="{338FF568-4701-4D4E-9F27-237CBEBEB738}">
      <dgm:prSet/>
      <dgm:spPr/>
      <dgm:t>
        <a:bodyPr/>
        <a:lstStyle/>
        <a:p>
          <a:endParaRPr lang="en-US"/>
        </a:p>
      </dgm:t>
    </dgm:pt>
    <dgm:pt modelId="{AC5C9324-5312-403B-B5DA-6444BF40B2F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Goal is to fully support people in their communities', including the families</a:t>
          </a:r>
        </a:p>
      </dgm:t>
    </dgm:pt>
    <dgm:pt modelId="{0A43A7F8-8D54-4A1B-8444-BB4817C0A9FA}" type="parTrans" cxnId="{3638068B-5347-42ED-9F74-696EDFF0199D}">
      <dgm:prSet/>
      <dgm:spPr/>
      <dgm:t>
        <a:bodyPr/>
        <a:lstStyle/>
        <a:p>
          <a:endParaRPr lang="en-US"/>
        </a:p>
      </dgm:t>
    </dgm:pt>
    <dgm:pt modelId="{64D51EFB-54DE-4D1B-9432-B82F8F940B81}" type="sibTrans" cxnId="{3638068B-5347-42ED-9F74-696EDFF0199D}">
      <dgm:prSet/>
      <dgm:spPr/>
      <dgm:t>
        <a:bodyPr/>
        <a:lstStyle/>
        <a:p>
          <a:endParaRPr lang="en-US"/>
        </a:p>
      </dgm:t>
    </dgm:pt>
    <dgm:pt modelId="{69A22AC7-5893-448F-89A6-A4627C2F6CC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Provision for crisis intervention and preventative services, that are needed 24/7 for families and community agencies</a:t>
          </a:r>
        </a:p>
      </dgm:t>
    </dgm:pt>
    <dgm:pt modelId="{7010394B-E0D1-4322-81AD-2DC58F7683F0}" type="parTrans" cxnId="{70119CF5-37FF-4AE9-AA9B-43D14795752A}">
      <dgm:prSet/>
      <dgm:spPr/>
      <dgm:t>
        <a:bodyPr/>
        <a:lstStyle/>
        <a:p>
          <a:endParaRPr lang="en-US"/>
        </a:p>
      </dgm:t>
    </dgm:pt>
    <dgm:pt modelId="{F8A69032-4703-4B5A-9809-A64989B69CF0}" type="sibTrans" cxnId="{70119CF5-37FF-4AE9-AA9B-43D14795752A}">
      <dgm:prSet/>
      <dgm:spPr/>
      <dgm:t>
        <a:bodyPr/>
        <a:lstStyle/>
        <a:p>
          <a:endParaRPr lang="en-US"/>
        </a:p>
      </dgm:t>
    </dgm:pt>
    <dgm:pt modelId="{05210318-2BB4-408E-8FE4-6D2895328C4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Crisis prevention includes training and education for families and professionals</a:t>
          </a:r>
        </a:p>
      </dgm:t>
    </dgm:pt>
    <dgm:pt modelId="{B923A7E7-A656-47B3-AC4C-065A3EA6B318}" type="parTrans" cxnId="{77EFD7F4-B792-4129-A6BC-1579CD1FC9B8}">
      <dgm:prSet/>
      <dgm:spPr/>
      <dgm:t>
        <a:bodyPr/>
        <a:lstStyle/>
        <a:p>
          <a:endParaRPr lang="en-US"/>
        </a:p>
      </dgm:t>
    </dgm:pt>
    <dgm:pt modelId="{2C0D8B66-E8B9-4589-B51E-EBDCE0787F23}" type="sibTrans" cxnId="{77EFD7F4-B792-4129-A6BC-1579CD1FC9B8}">
      <dgm:prSet/>
      <dgm:spPr/>
      <dgm:t>
        <a:bodyPr/>
        <a:lstStyle/>
        <a:p>
          <a:endParaRPr lang="en-US"/>
        </a:p>
      </dgm:t>
    </dgm:pt>
    <dgm:pt modelId="{0E4154E6-BB58-475B-97F3-4D5801896792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Requires all branches or parts of social service system work together using person centered approaches; focusing on abilities and desires of the person. </a:t>
          </a:r>
        </a:p>
      </dgm:t>
    </dgm:pt>
    <dgm:pt modelId="{AB7AF83C-7392-418C-B44A-89AF38A09797}" type="parTrans" cxnId="{6BB2B446-CBF3-4DF5-81EE-42E1CFB13F10}">
      <dgm:prSet/>
      <dgm:spPr/>
      <dgm:t>
        <a:bodyPr/>
        <a:lstStyle/>
        <a:p>
          <a:endParaRPr lang="en-US"/>
        </a:p>
      </dgm:t>
    </dgm:pt>
    <dgm:pt modelId="{AED06054-8C71-48FF-9FA7-9E229CBBC787}" type="sibTrans" cxnId="{6BB2B446-CBF3-4DF5-81EE-42E1CFB13F10}">
      <dgm:prSet/>
      <dgm:spPr/>
      <dgm:t>
        <a:bodyPr/>
        <a:lstStyle/>
        <a:p>
          <a:endParaRPr lang="en-US"/>
        </a:p>
      </dgm:t>
    </dgm:pt>
    <dgm:pt modelId="{F9E018CE-1A21-4AC9-8C90-8DFCFAEDB5D7}" type="pres">
      <dgm:prSet presAssocID="{FDCC2ECD-B00F-4E3F-A287-DBE7AA65C085}" presName="diagram" presStyleCnt="0">
        <dgm:presLayoutVars>
          <dgm:dir/>
          <dgm:resizeHandles val="exact"/>
        </dgm:presLayoutVars>
      </dgm:prSet>
      <dgm:spPr/>
    </dgm:pt>
    <dgm:pt modelId="{D7EFACAD-5A00-4FBF-8188-7859703B3184}" type="pres">
      <dgm:prSet presAssocID="{02C759C7-D82C-4891-817F-4268A3D9345C}" presName="node" presStyleLbl="node1" presStyleIdx="0" presStyleCnt="5">
        <dgm:presLayoutVars>
          <dgm:bulletEnabled val="1"/>
        </dgm:presLayoutVars>
      </dgm:prSet>
      <dgm:spPr/>
    </dgm:pt>
    <dgm:pt modelId="{AF5D4A7F-C57E-45CC-9BC3-8D0BBE35CF4E}" type="pres">
      <dgm:prSet presAssocID="{1BB81E81-8D12-44BE-98F2-4FC876AF1D5A}" presName="sibTrans" presStyleCnt="0"/>
      <dgm:spPr/>
    </dgm:pt>
    <dgm:pt modelId="{DD5DC3FD-E46F-4DE2-80CA-67C79EBDC83A}" type="pres">
      <dgm:prSet presAssocID="{AC5C9324-5312-403B-B5DA-6444BF40B2F4}" presName="node" presStyleLbl="node1" presStyleIdx="1" presStyleCnt="5">
        <dgm:presLayoutVars>
          <dgm:bulletEnabled val="1"/>
        </dgm:presLayoutVars>
      </dgm:prSet>
      <dgm:spPr/>
    </dgm:pt>
    <dgm:pt modelId="{5BCEA683-F63C-4A76-9BFF-D9FDDB3F2F91}" type="pres">
      <dgm:prSet presAssocID="{64D51EFB-54DE-4D1B-9432-B82F8F940B81}" presName="sibTrans" presStyleCnt="0"/>
      <dgm:spPr/>
    </dgm:pt>
    <dgm:pt modelId="{6962102A-F090-4F90-ABDA-D73F3719FCF8}" type="pres">
      <dgm:prSet presAssocID="{69A22AC7-5893-448F-89A6-A4627C2F6CC4}" presName="node" presStyleLbl="node1" presStyleIdx="2" presStyleCnt="5">
        <dgm:presLayoutVars>
          <dgm:bulletEnabled val="1"/>
        </dgm:presLayoutVars>
      </dgm:prSet>
      <dgm:spPr/>
    </dgm:pt>
    <dgm:pt modelId="{649C961C-59CA-4511-8B74-6FD48DA03BDC}" type="pres">
      <dgm:prSet presAssocID="{F8A69032-4703-4B5A-9809-A64989B69CF0}" presName="sibTrans" presStyleCnt="0"/>
      <dgm:spPr/>
    </dgm:pt>
    <dgm:pt modelId="{9B0E70B4-2E0A-480E-ABC3-27AA77840619}" type="pres">
      <dgm:prSet presAssocID="{05210318-2BB4-408E-8FE4-6D2895328C47}" presName="node" presStyleLbl="node1" presStyleIdx="3" presStyleCnt="5">
        <dgm:presLayoutVars>
          <dgm:bulletEnabled val="1"/>
        </dgm:presLayoutVars>
      </dgm:prSet>
      <dgm:spPr/>
    </dgm:pt>
    <dgm:pt modelId="{3B9619D8-6F22-40B6-98A2-0FEA2D9AAF99}" type="pres">
      <dgm:prSet presAssocID="{2C0D8B66-E8B9-4589-B51E-EBDCE0787F23}" presName="sibTrans" presStyleCnt="0"/>
      <dgm:spPr/>
    </dgm:pt>
    <dgm:pt modelId="{DDF2D8C7-A9C5-42D4-8F97-90C6E956457E}" type="pres">
      <dgm:prSet presAssocID="{0E4154E6-BB58-475B-97F3-4D5801896792}" presName="node" presStyleLbl="node1" presStyleIdx="4" presStyleCnt="5">
        <dgm:presLayoutVars>
          <dgm:bulletEnabled val="1"/>
        </dgm:presLayoutVars>
      </dgm:prSet>
      <dgm:spPr/>
    </dgm:pt>
  </dgm:ptLst>
  <dgm:cxnLst>
    <dgm:cxn modelId="{C57D4522-6C90-49EC-81C1-BE69270A60DD}" type="presOf" srcId="{0E4154E6-BB58-475B-97F3-4D5801896792}" destId="{DDF2D8C7-A9C5-42D4-8F97-90C6E956457E}" srcOrd="0" destOrd="0" presId="urn:microsoft.com/office/officeart/2005/8/layout/default"/>
    <dgm:cxn modelId="{6BB2B446-CBF3-4DF5-81EE-42E1CFB13F10}" srcId="{FDCC2ECD-B00F-4E3F-A287-DBE7AA65C085}" destId="{0E4154E6-BB58-475B-97F3-4D5801896792}" srcOrd="4" destOrd="0" parTransId="{AB7AF83C-7392-418C-B44A-89AF38A09797}" sibTransId="{AED06054-8C71-48FF-9FA7-9E229CBBC787}"/>
    <dgm:cxn modelId="{338FF568-4701-4D4E-9F27-237CBEBEB738}" srcId="{FDCC2ECD-B00F-4E3F-A287-DBE7AA65C085}" destId="{02C759C7-D82C-4891-817F-4268A3D9345C}" srcOrd="0" destOrd="0" parTransId="{F71DFDCB-9B0B-4773-975A-B4E5DF049B42}" sibTransId="{1BB81E81-8D12-44BE-98F2-4FC876AF1D5A}"/>
    <dgm:cxn modelId="{3638068B-5347-42ED-9F74-696EDFF0199D}" srcId="{FDCC2ECD-B00F-4E3F-A287-DBE7AA65C085}" destId="{AC5C9324-5312-403B-B5DA-6444BF40B2F4}" srcOrd="1" destOrd="0" parTransId="{0A43A7F8-8D54-4A1B-8444-BB4817C0A9FA}" sibTransId="{64D51EFB-54DE-4D1B-9432-B82F8F940B81}"/>
    <dgm:cxn modelId="{5CE39C96-7885-4B6F-A361-0394C99DF411}" type="presOf" srcId="{05210318-2BB4-408E-8FE4-6D2895328C47}" destId="{9B0E70B4-2E0A-480E-ABC3-27AA77840619}" srcOrd="0" destOrd="0" presId="urn:microsoft.com/office/officeart/2005/8/layout/default"/>
    <dgm:cxn modelId="{2F7561A6-C81D-4091-8CD8-4BB60EA48743}" type="presOf" srcId="{02C759C7-D82C-4891-817F-4268A3D9345C}" destId="{D7EFACAD-5A00-4FBF-8188-7859703B3184}" srcOrd="0" destOrd="0" presId="urn:microsoft.com/office/officeart/2005/8/layout/default"/>
    <dgm:cxn modelId="{3C0EC1A8-7CFA-43A4-BA2F-AF017410F69D}" type="presOf" srcId="{FDCC2ECD-B00F-4E3F-A287-DBE7AA65C085}" destId="{F9E018CE-1A21-4AC9-8C90-8DFCFAEDB5D7}" srcOrd="0" destOrd="0" presId="urn:microsoft.com/office/officeart/2005/8/layout/default"/>
    <dgm:cxn modelId="{A929B8B2-629C-42D0-8B61-0C328A9C556B}" type="presOf" srcId="{AC5C9324-5312-403B-B5DA-6444BF40B2F4}" destId="{DD5DC3FD-E46F-4DE2-80CA-67C79EBDC83A}" srcOrd="0" destOrd="0" presId="urn:microsoft.com/office/officeart/2005/8/layout/default"/>
    <dgm:cxn modelId="{F91A42D8-92FF-4321-A20F-1ED462113633}" type="presOf" srcId="{69A22AC7-5893-448F-89A6-A4627C2F6CC4}" destId="{6962102A-F090-4F90-ABDA-D73F3719FCF8}" srcOrd="0" destOrd="0" presId="urn:microsoft.com/office/officeart/2005/8/layout/default"/>
    <dgm:cxn modelId="{77EFD7F4-B792-4129-A6BC-1579CD1FC9B8}" srcId="{FDCC2ECD-B00F-4E3F-A287-DBE7AA65C085}" destId="{05210318-2BB4-408E-8FE4-6D2895328C47}" srcOrd="3" destOrd="0" parTransId="{B923A7E7-A656-47B3-AC4C-065A3EA6B318}" sibTransId="{2C0D8B66-E8B9-4589-B51E-EBDCE0787F23}"/>
    <dgm:cxn modelId="{70119CF5-37FF-4AE9-AA9B-43D14795752A}" srcId="{FDCC2ECD-B00F-4E3F-A287-DBE7AA65C085}" destId="{69A22AC7-5893-448F-89A6-A4627C2F6CC4}" srcOrd="2" destOrd="0" parTransId="{7010394B-E0D1-4322-81AD-2DC58F7683F0}" sibTransId="{F8A69032-4703-4B5A-9809-A64989B69CF0}"/>
    <dgm:cxn modelId="{4A9DAA3F-8585-4D63-A412-CE2160A76787}" type="presParOf" srcId="{F9E018CE-1A21-4AC9-8C90-8DFCFAEDB5D7}" destId="{D7EFACAD-5A00-4FBF-8188-7859703B3184}" srcOrd="0" destOrd="0" presId="urn:microsoft.com/office/officeart/2005/8/layout/default"/>
    <dgm:cxn modelId="{7FAC989B-A67F-438D-9841-5A8D8E8C7951}" type="presParOf" srcId="{F9E018CE-1A21-4AC9-8C90-8DFCFAEDB5D7}" destId="{AF5D4A7F-C57E-45CC-9BC3-8D0BBE35CF4E}" srcOrd="1" destOrd="0" presId="urn:microsoft.com/office/officeart/2005/8/layout/default"/>
    <dgm:cxn modelId="{214869A6-BC42-43C3-8459-A19DBD452508}" type="presParOf" srcId="{F9E018CE-1A21-4AC9-8C90-8DFCFAEDB5D7}" destId="{DD5DC3FD-E46F-4DE2-80CA-67C79EBDC83A}" srcOrd="2" destOrd="0" presId="urn:microsoft.com/office/officeart/2005/8/layout/default"/>
    <dgm:cxn modelId="{D5B4EAAA-897B-42B8-B926-45DD0E982269}" type="presParOf" srcId="{F9E018CE-1A21-4AC9-8C90-8DFCFAEDB5D7}" destId="{5BCEA683-F63C-4A76-9BFF-D9FDDB3F2F91}" srcOrd="3" destOrd="0" presId="urn:microsoft.com/office/officeart/2005/8/layout/default"/>
    <dgm:cxn modelId="{2AE6979A-FC28-4EDF-BE2A-0DC3C6DDA433}" type="presParOf" srcId="{F9E018CE-1A21-4AC9-8C90-8DFCFAEDB5D7}" destId="{6962102A-F090-4F90-ABDA-D73F3719FCF8}" srcOrd="4" destOrd="0" presId="urn:microsoft.com/office/officeart/2005/8/layout/default"/>
    <dgm:cxn modelId="{C6C5716B-CAEC-4122-AB14-FC734FBDE0F4}" type="presParOf" srcId="{F9E018CE-1A21-4AC9-8C90-8DFCFAEDB5D7}" destId="{649C961C-59CA-4511-8B74-6FD48DA03BDC}" srcOrd="5" destOrd="0" presId="urn:microsoft.com/office/officeart/2005/8/layout/default"/>
    <dgm:cxn modelId="{3DC0E45F-72A8-4A4E-8B4C-52EB466D7AE2}" type="presParOf" srcId="{F9E018CE-1A21-4AC9-8C90-8DFCFAEDB5D7}" destId="{9B0E70B4-2E0A-480E-ABC3-27AA77840619}" srcOrd="6" destOrd="0" presId="urn:microsoft.com/office/officeart/2005/8/layout/default"/>
    <dgm:cxn modelId="{09805DE2-1F10-4ADB-A2CC-A8D70B6BE113}" type="presParOf" srcId="{F9E018CE-1A21-4AC9-8C90-8DFCFAEDB5D7}" destId="{3B9619D8-6F22-40B6-98A2-0FEA2D9AAF99}" srcOrd="7" destOrd="0" presId="urn:microsoft.com/office/officeart/2005/8/layout/default"/>
    <dgm:cxn modelId="{EEE8C06B-2DDF-40F1-A3C3-413FAE3D03D0}" type="presParOf" srcId="{F9E018CE-1A21-4AC9-8C90-8DFCFAEDB5D7}" destId="{DDF2D8C7-A9C5-42D4-8F97-90C6E956457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E688B6-508A-44BA-B1B9-BDAA4F9E8307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81CEACC-4E18-48AC-A59F-355FE4F91A8C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u="sng" dirty="0"/>
            <a:t>Regional Human Services Centers</a:t>
          </a:r>
          <a:r>
            <a:rPr lang="en-US" dirty="0"/>
            <a:t> (8)</a:t>
          </a:r>
        </a:p>
      </dgm:t>
    </dgm:pt>
    <dgm:pt modelId="{43C98ACD-5F1C-4C21-8532-F10EE2AE6BF0}" type="parTrans" cxnId="{F28FF0DA-2849-4D48-BF4E-73D9933B4544}">
      <dgm:prSet/>
      <dgm:spPr/>
      <dgm:t>
        <a:bodyPr/>
        <a:lstStyle/>
        <a:p>
          <a:endParaRPr lang="en-US"/>
        </a:p>
      </dgm:t>
    </dgm:pt>
    <dgm:pt modelId="{E517B729-5BEB-4ECD-9BC6-A5BE7DE7200B}" type="sibTrans" cxnId="{F28FF0DA-2849-4D48-BF4E-73D9933B4544}">
      <dgm:prSet/>
      <dgm:spPr/>
      <dgm:t>
        <a:bodyPr/>
        <a:lstStyle/>
        <a:p>
          <a:endParaRPr lang="en-US"/>
        </a:p>
      </dgm:t>
    </dgm:pt>
    <dgm:pt modelId="{D557911C-EDDD-431F-B20C-09677F2EF384}">
      <dgm:prSet/>
      <dgm:spPr/>
      <dgm:t>
        <a:bodyPr/>
        <a:lstStyle/>
        <a:p>
          <a:r>
            <a:rPr lang="en-US" dirty="0"/>
            <a:t>Counseling, mental health services, psychology, psychiatry </a:t>
          </a:r>
        </a:p>
      </dgm:t>
    </dgm:pt>
    <dgm:pt modelId="{E6CA76B2-30DB-4463-95D5-20B422E03B3E}" type="parTrans" cxnId="{1C206954-869A-411C-9CBA-1EB0A7E91B5F}">
      <dgm:prSet/>
      <dgm:spPr/>
      <dgm:t>
        <a:bodyPr/>
        <a:lstStyle/>
        <a:p>
          <a:endParaRPr lang="en-US"/>
        </a:p>
      </dgm:t>
    </dgm:pt>
    <dgm:pt modelId="{F601AC2F-441B-4BF7-854C-FBCB7CEA4D55}" type="sibTrans" cxnId="{1C206954-869A-411C-9CBA-1EB0A7E91B5F}">
      <dgm:prSet/>
      <dgm:spPr/>
      <dgm:t>
        <a:bodyPr/>
        <a:lstStyle/>
        <a:p>
          <a:endParaRPr lang="en-US"/>
        </a:p>
      </dgm:t>
    </dgm:pt>
    <dgm:pt modelId="{D7234B97-B367-4056-BF61-8675CD133F20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u="sng" dirty="0">
              <a:solidFill>
                <a:schemeClr val="tx1"/>
              </a:solidFill>
            </a:rPr>
            <a:t>Regional Psychosocial Rehabilitation Centers </a:t>
          </a:r>
          <a:endParaRPr lang="en-US" b="1" dirty="0">
            <a:solidFill>
              <a:schemeClr val="tx1"/>
            </a:solidFill>
          </a:endParaRPr>
        </a:p>
      </dgm:t>
    </dgm:pt>
    <dgm:pt modelId="{30A52EE6-DFEC-481C-8E8F-A8A2A5DE61A1}" type="parTrans" cxnId="{79A14D49-5E53-4324-991D-7E1BA429AC91}">
      <dgm:prSet/>
      <dgm:spPr/>
      <dgm:t>
        <a:bodyPr/>
        <a:lstStyle/>
        <a:p>
          <a:endParaRPr lang="en-US"/>
        </a:p>
      </dgm:t>
    </dgm:pt>
    <dgm:pt modelId="{7DD74E56-036C-4F76-A530-D9B6C5073657}" type="sibTrans" cxnId="{79A14D49-5E53-4324-991D-7E1BA429AC91}">
      <dgm:prSet/>
      <dgm:spPr/>
      <dgm:t>
        <a:bodyPr/>
        <a:lstStyle/>
        <a:p>
          <a:endParaRPr lang="en-US"/>
        </a:p>
      </dgm:t>
    </dgm:pt>
    <dgm:pt modelId="{EFAB95FB-5ACB-4BA4-BC0D-2CAEFC3C0635}">
      <dgm:prSet/>
      <dgm:spPr/>
      <dgm:t>
        <a:bodyPr/>
        <a:lstStyle/>
        <a:p>
          <a:r>
            <a:rPr lang="en-US" dirty="0"/>
            <a:t>Relationship building, improve quality of life through social-recreational opportunities., ensure continuum of care through referral and community resources</a:t>
          </a:r>
        </a:p>
      </dgm:t>
    </dgm:pt>
    <dgm:pt modelId="{056B841D-E455-4F5A-9690-27AFF40BBD1E}" type="parTrans" cxnId="{5863610A-5F3C-4207-BDFA-7898F4F8EA71}">
      <dgm:prSet/>
      <dgm:spPr/>
      <dgm:t>
        <a:bodyPr/>
        <a:lstStyle/>
        <a:p>
          <a:endParaRPr lang="en-US"/>
        </a:p>
      </dgm:t>
    </dgm:pt>
    <dgm:pt modelId="{C0FC7419-AD22-4BCD-BDA8-3648FD28B378}" type="sibTrans" cxnId="{5863610A-5F3C-4207-BDFA-7898F4F8EA71}">
      <dgm:prSet/>
      <dgm:spPr/>
      <dgm:t>
        <a:bodyPr/>
        <a:lstStyle/>
        <a:p>
          <a:endParaRPr lang="en-US"/>
        </a:p>
      </dgm:t>
    </dgm:pt>
    <dgm:pt modelId="{54D522B0-0292-4AB9-93FA-60E2A7924066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u="sng" dirty="0">
              <a:solidFill>
                <a:schemeClr val="accent4">
                  <a:lumMod val="75000"/>
                </a:schemeClr>
              </a:solidFill>
            </a:rPr>
            <a:t>Local Hospital Mental Health Centers</a:t>
          </a:r>
          <a:endParaRPr lang="en-US" b="1" dirty="0">
            <a:solidFill>
              <a:schemeClr val="accent4">
                <a:lumMod val="75000"/>
              </a:schemeClr>
            </a:solidFill>
          </a:endParaRPr>
        </a:p>
      </dgm:t>
    </dgm:pt>
    <dgm:pt modelId="{07C83FF2-E01A-4D32-84FD-9B4BE2BAFEAC}" type="parTrans" cxnId="{17E65918-3DE5-4C90-B096-91BF5AB9A2AC}">
      <dgm:prSet/>
      <dgm:spPr/>
      <dgm:t>
        <a:bodyPr/>
        <a:lstStyle/>
        <a:p>
          <a:endParaRPr lang="en-US"/>
        </a:p>
      </dgm:t>
    </dgm:pt>
    <dgm:pt modelId="{1D00D8A8-B1D4-403B-B11A-F3A7B7C7F2BB}" type="sibTrans" cxnId="{17E65918-3DE5-4C90-B096-91BF5AB9A2AC}">
      <dgm:prSet/>
      <dgm:spPr/>
      <dgm:t>
        <a:bodyPr/>
        <a:lstStyle/>
        <a:p>
          <a:endParaRPr lang="en-US"/>
        </a:p>
      </dgm:t>
    </dgm:pt>
    <dgm:pt modelId="{650B2BF4-DFE4-424A-8116-B1A420B776B9}">
      <dgm:prSet/>
      <dgm:spPr/>
      <dgm:t>
        <a:bodyPr/>
        <a:lstStyle/>
        <a:p>
          <a:r>
            <a:rPr lang="en-US" dirty="0"/>
            <a:t>Psychiatric centers within hospital providing short term stabilization services</a:t>
          </a:r>
        </a:p>
      </dgm:t>
    </dgm:pt>
    <dgm:pt modelId="{0841D1AC-928D-4338-80EF-134C9FFB4BCB}" type="parTrans" cxnId="{3439B544-3F91-4245-A185-2E08087E8B95}">
      <dgm:prSet/>
      <dgm:spPr/>
      <dgm:t>
        <a:bodyPr/>
        <a:lstStyle/>
        <a:p>
          <a:endParaRPr lang="en-US"/>
        </a:p>
      </dgm:t>
    </dgm:pt>
    <dgm:pt modelId="{C154CEC3-3528-493F-A239-9B9661BB908E}" type="sibTrans" cxnId="{3439B544-3F91-4245-A185-2E08087E8B95}">
      <dgm:prSet/>
      <dgm:spPr/>
      <dgm:t>
        <a:bodyPr/>
        <a:lstStyle/>
        <a:p>
          <a:endParaRPr lang="en-US"/>
        </a:p>
      </dgm:t>
    </dgm:pt>
    <dgm:pt modelId="{F4FD6D1A-7FD6-454A-8720-9C45B6180D47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u="sng" dirty="0">
              <a:solidFill>
                <a:schemeClr val="accent4">
                  <a:lumMod val="75000"/>
                </a:schemeClr>
              </a:solidFill>
            </a:rPr>
            <a:t>North Dakota State Hospital</a:t>
          </a:r>
          <a:endParaRPr lang="en-US" b="1" dirty="0">
            <a:solidFill>
              <a:schemeClr val="accent4">
                <a:lumMod val="75000"/>
              </a:schemeClr>
            </a:solidFill>
          </a:endParaRPr>
        </a:p>
      </dgm:t>
    </dgm:pt>
    <dgm:pt modelId="{608C7FAE-790A-4EE8-A06B-51CB3F7A2DD7}" type="parTrans" cxnId="{0AF67989-85D1-483E-8245-B2A33246F53C}">
      <dgm:prSet/>
      <dgm:spPr/>
      <dgm:t>
        <a:bodyPr/>
        <a:lstStyle/>
        <a:p>
          <a:endParaRPr lang="en-US"/>
        </a:p>
      </dgm:t>
    </dgm:pt>
    <dgm:pt modelId="{0271FEE7-179A-4618-A6D9-5537D9CCD971}" type="sibTrans" cxnId="{0AF67989-85D1-483E-8245-B2A33246F53C}">
      <dgm:prSet/>
      <dgm:spPr/>
      <dgm:t>
        <a:bodyPr/>
        <a:lstStyle/>
        <a:p>
          <a:endParaRPr lang="en-US"/>
        </a:p>
      </dgm:t>
    </dgm:pt>
    <dgm:pt modelId="{D34DC6FD-1FD6-473E-B310-1C3921EC80D3}">
      <dgm:prSet/>
      <dgm:spPr/>
      <dgm:t>
        <a:bodyPr/>
        <a:lstStyle/>
        <a:p>
          <a:r>
            <a:rPr lang="en-US" dirty="0"/>
            <a:t>Evaluations and treatment for people who require longer stays than the local mental health centers; mental health and substance abuse treatment </a:t>
          </a:r>
        </a:p>
      </dgm:t>
    </dgm:pt>
    <dgm:pt modelId="{AD38CBA6-DDC2-4BF2-89DF-99CEDDE240CA}" type="parTrans" cxnId="{7899A528-61F9-4553-9320-3D4D8A31C4F9}">
      <dgm:prSet/>
      <dgm:spPr/>
      <dgm:t>
        <a:bodyPr/>
        <a:lstStyle/>
        <a:p>
          <a:endParaRPr lang="en-US"/>
        </a:p>
      </dgm:t>
    </dgm:pt>
    <dgm:pt modelId="{8D2018AC-C1E4-40ED-B98E-D3133BCD8F6C}" type="sibTrans" cxnId="{7899A528-61F9-4553-9320-3D4D8A31C4F9}">
      <dgm:prSet/>
      <dgm:spPr/>
      <dgm:t>
        <a:bodyPr/>
        <a:lstStyle/>
        <a:p>
          <a:endParaRPr lang="en-US"/>
        </a:p>
      </dgm:t>
    </dgm:pt>
    <dgm:pt modelId="{372D7693-CCFA-46B8-B475-6CD111A38A6F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u="sng" dirty="0">
              <a:solidFill>
                <a:schemeClr val="accent4">
                  <a:lumMod val="75000"/>
                </a:schemeClr>
              </a:solidFill>
            </a:rPr>
            <a:t>Life Skills and Transition Center</a:t>
          </a:r>
          <a:endParaRPr lang="en-US" b="1" dirty="0">
            <a:solidFill>
              <a:schemeClr val="accent4">
                <a:lumMod val="75000"/>
              </a:schemeClr>
            </a:solidFill>
          </a:endParaRPr>
        </a:p>
      </dgm:t>
    </dgm:pt>
    <dgm:pt modelId="{7C9C0A27-1A83-484F-8533-3C2EA3A36567}" type="parTrans" cxnId="{95F8CCA1-644F-45E4-BF55-8F099DEEAED1}">
      <dgm:prSet/>
      <dgm:spPr/>
      <dgm:t>
        <a:bodyPr/>
        <a:lstStyle/>
        <a:p>
          <a:endParaRPr lang="en-US"/>
        </a:p>
      </dgm:t>
    </dgm:pt>
    <dgm:pt modelId="{AE4C98B2-85E4-489E-A162-B366811D6CC0}" type="sibTrans" cxnId="{95F8CCA1-644F-45E4-BF55-8F099DEEAED1}">
      <dgm:prSet/>
      <dgm:spPr/>
      <dgm:t>
        <a:bodyPr/>
        <a:lstStyle/>
        <a:p>
          <a:endParaRPr lang="en-US"/>
        </a:p>
      </dgm:t>
    </dgm:pt>
    <dgm:pt modelId="{B3A610BF-CAFB-4A36-A128-649C7EF991CD}">
      <dgm:prSet/>
      <dgm:spPr/>
      <dgm:t>
        <a:bodyPr/>
        <a:lstStyle/>
        <a:p>
          <a:r>
            <a:rPr lang="en-US" dirty="0"/>
            <a:t>Services only when all other alternatives have been exhausted.   CARES (Clinical Assistance, Resource and Evaluation Services)  joint problem solving to support people continuing to live in their home; on site services and supports  to stabilize and build skills to return  home or to another community </a:t>
          </a:r>
        </a:p>
      </dgm:t>
    </dgm:pt>
    <dgm:pt modelId="{7937B48F-9A16-4953-AE88-98547773246E}" type="parTrans" cxnId="{E3610B24-BB63-495F-B0BD-1CF4102F9CEB}">
      <dgm:prSet/>
      <dgm:spPr/>
      <dgm:t>
        <a:bodyPr/>
        <a:lstStyle/>
        <a:p>
          <a:endParaRPr lang="en-US"/>
        </a:p>
      </dgm:t>
    </dgm:pt>
    <dgm:pt modelId="{EFE8BB65-521E-4175-9D96-FC611B5A0C45}" type="sibTrans" cxnId="{E3610B24-BB63-495F-B0BD-1CF4102F9CEB}">
      <dgm:prSet/>
      <dgm:spPr/>
      <dgm:t>
        <a:bodyPr/>
        <a:lstStyle/>
        <a:p>
          <a:endParaRPr lang="en-US"/>
        </a:p>
      </dgm:t>
    </dgm:pt>
    <dgm:pt modelId="{8054CDB5-44BB-40AB-98F6-72C16E91DCAF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u="sng" dirty="0">
              <a:solidFill>
                <a:schemeClr val="accent4">
                  <a:lumMod val="75000"/>
                </a:schemeClr>
              </a:solidFill>
            </a:rPr>
            <a:t>Mental Health Peer Support and Advocacy Groups </a:t>
          </a:r>
          <a:r>
            <a:rPr lang="en-US" b="1" dirty="0">
              <a:solidFill>
                <a:schemeClr val="accent4">
                  <a:lumMod val="75000"/>
                </a:schemeClr>
              </a:solidFill>
            </a:rPr>
            <a:t>(see module</a:t>
          </a:r>
          <a:r>
            <a:rPr lang="en-US" dirty="0">
              <a:solidFill>
                <a:schemeClr val="accent4">
                  <a:lumMod val="75000"/>
                </a:schemeClr>
              </a:solidFill>
            </a:rPr>
            <a:t>)</a:t>
          </a:r>
        </a:p>
      </dgm:t>
    </dgm:pt>
    <dgm:pt modelId="{FACE8D07-DBB7-4D01-A68B-964013E0662C}" type="parTrans" cxnId="{FBE4A691-F47E-47D7-A470-D5FDAF33B8AE}">
      <dgm:prSet/>
      <dgm:spPr/>
      <dgm:t>
        <a:bodyPr/>
        <a:lstStyle/>
        <a:p>
          <a:endParaRPr lang="en-US"/>
        </a:p>
      </dgm:t>
    </dgm:pt>
    <dgm:pt modelId="{1E7F36F6-67A8-4B99-AD67-6781CE006833}" type="sibTrans" cxnId="{FBE4A691-F47E-47D7-A470-D5FDAF33B8AE}">
      <dgm:prSet/>
      <dgm:spPr/>
      <dgm:t>
        <a:bodyPr/>
        <a:lstStyle/>
        <a:p>
          <a:endParaRPr lang="en-US"/>
        </a:p>
      </dgm:t>
    </dgm:pt>
    <dgm:pt modelId="{407174DF-404F-4CAC-ACD7-64DFF8182FB7}" type="pres">
      <dgm:prSet presAssocID="{B8E688B6-508A-44BA-B1B9-BDAA4F9E8307}" presName="Name0" presStyleCnt="0">
        <dgm:presLayoutVars>
          <dgm:dir/>
          <dgm:animLvl val="lvl"/>
          <dgm:resizeHandles val="exact"/>
        </dgm:presLayoutVars>
      </dgm:prSet>
      <dgm:spPr/>
    </dgm:pt>
    <dgm:pt modelId="{B38FA87A-1E49-45B7-8C3C-ABE3FA2F7CE0}" type="pres">
      <dgm:prSet presAssocID="{481CEACC-4E18-48AC-A59F-355FE4F91A8C}" presName="composite" presStyleCnt="0"/>
      <dgm:spPr/>
    </dgm:pt>
    <dgm:pt modelId="{AB4AA2D5-180B-4F85-BE79-C2FC67E43959}" type="pres">
      <dgm:prSet presAssocID="{481CEACC-4E18-48AC-A59F-355FE4F91A8C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838B654B-7F18-49E3-809E-1FE5F4942474}" type="pres">
      <dgm:prSet presAssocID="{481CEACC-4E18-48AC-A59F-355FE4F91A8C}" presName="desTx" presStyleLbl="alignAccFollowNode1" presStyleIdx="0" presStyleCnt="6">
        <dgm:presLayoutVars>
          <dgm:bulletEnabled val="1"/>
        </dgm:presLayoutVars>
      </dgm:prSet>
      <dgm:spPr/>
    </dgm:pt>
    <dgm:pt modelId="{4E140845-AF30-4D0A-9170-8EB2127D22DA}" type="pres">
      <dgm:prSet presAssocID="{E517B729-5BEB-4ECD-9BC6-A5BE7DE7200B}" presName="space" presStyleCnt="0"/>
      <dgm:spPr/>
    </dgm:pt>
    <dgm:pt modelId="{466F603D-EE9F-4176-AC75-9D7EC14236F1}" type="pres">
      <dgm:prSet presAssocID="{D7234B97-B367-4056-BF61-8675CD133F20}" presName="composite" presStyleCnt="0"/>
      <dgm:spPr/>
    </dgm:pt>
    <dgm:pt modelId="{8BEDEFAD-5529-4C1C-88E0-7E0A304AB015}" type="pres">
      <dgm:prSet presAssocID="{D7234B97-B367-4056-BF61-8675CD133F20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</dgm:pt>
    <dgm:pt modelId="{6A2B2855-12CA-42F7-8833-B7188CF59262}" type="pres">
      <dgm:prSet presAssocID="{D7234B97-B367-4056-BF61-8675CD133F20}" presName="desTx" presStyleLbl="alignAccFollowNode1" presStyleIdx="1" presStyleCnt="6">
        <dgm:presLayoutVars>
          <dgm:bulletEnabled val="1"/>
        </dgm:presLayoutVars>
      </dgm:prSet>
      <dgm:spPr/>
    </dgm:pt>
    <dgm:pt modelId="{C58B98F9-94AB-4CD3-9A36-B44293DC26D5}" type="pres">
      <dgm:prSet presAssocID="{7DD74E56-036C-4F76-A530-D9B6C5073657}" presName="space" presStyleCnt="0"/>
      <dgm:spPr/>
    </dgm:pt>
    <dgm:pt modelId="{53200363-AEE6-4F01-840C-E227F858E9DD}" type="pres">
      <dgm:prSet presAssocID="{54D522B0-0292-4AB9-93FA-60E2A7924066}" presName="composite" presStyleCnt="0"/>
      <dgm:spPr/>
    </dgm:pt>
    <dgm:pt modelId="{C39F4FF0-504C-4B24-9D2D-8F7ED1A9896E}" type="pres">
      <dgm:prSet presAssocID="{54D522B0-0292-4AB9-93FA-60E2A7924066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7541F61D-68E8-4F29-A47B-0E79FF2B716E}" type="pres">
      <dgm:prSet presAssocID="{54D522B0-0292-4AB9-93FA-60E2A7924066}" presName="desTx" presStyleLbl="alignAccFollowNode1" presStyleIdx="2" presStyleCnt="6">
        <dgm:presLayoutVars>
          <dgm:bulletEnabled val="1"/>
        </dgm:presLayoutVars>
      </dgm:prSet>
      <dgm:spPr/>
    </dgm:pt>
    <dgm:pt modelId="{F2651BD8-1142-4509-904B-F6FF57BECE8B}" type="pres">
      <dgm:prSet presAssocID="{1D00D8A8-B1D4-403B-B11A-F3A7B7C7F2BB}" presName="space" presStyleCnt="0"/>
      <dgm:spPr/>
    </dgm:pt>
    <dgm:pt modelId="{9EC2111D-E64B-4152-B380-16C81D288B98}" type="pres">
      <dgm:prSet presAssocID="{F4FD6D1A-7FD6-454A-8720-9C45B6180D47}" presName="composite" presStyleCnt="0"/>
      <dgm:spPr/>
    </dgm:pt>
    <dgm:pt modelId="{D6867F78-B4A0-4C13-9C81-CDFDB5FEDA78}" type="pres">
      <dgm:prSet presAssocID="{F4FD6D1A-7FD6-454A-8720-9C45B6180D47}" presName="parTx" presStyleLbl="alignNode1" presStyleIdx="3" presStyleCnt="6" custLinFactNeighborX="3199" custLinFactNeighborY="5924">
        <dgm:presLayoutVars>
          <dgm:chMax val="0"/>
          <dgm:chPref val="0"/>
          <dgm:bulletEnabled val="1"/>
        </dgm:presLayoutVars>
      </dgm:prSet>
      <dgm:spPr/>
    </dgm:pt>
    <dgm:pt modelId="{A5FC80EE-358E-4864-BE44-A53B9D9EF974}" type="pres">
      <dgm:prSet presAssocID="{F4FD6D1A-7FD6-454A-8720-9C45B6180D47}" presName="desTx" presStyleLbl="alignAccFollowNode1" presStyleIdx="3" presStyleCnt="6">
        <dgm:presLayoutVars>
          <dgm:bulletEnabled val="1"/>
        </dgm:presLayoutVars>
      </dgm:prSet>
      <dgm:spPr/>
    </dgm:pt>
    <dgm:pt modelId="{70C19AF3-7E6D-44D7-934D-56801EB6C280}" type="pres">
      <dgm:prSet presAssocID="{0271FEE7-179A-4618-A6D9-5537D9CCD971}" presName="space" presStyleCnt="0"/>
      <dgm:spPr/>
    </dgm:pt>
    <dgm:pt modelId="{65DB1A56-97A9-494A-B17E-02423F59C95F}" type="pres">
      <dgm:prSet presAssocID="{372D7693-CCFA-46B8-B475-6CD111A38A6F}" presName="composite" presStyleCnt="0"/>
      <dgm:spPr/>
    </dgm:pt>
    <dgm:pt modelId="{8F16305C-0F53-42BB-9AF3-E834E3549F45}" type="pres">
      <dgm:prSet presAssocID="{372D7693-CCFA-46B8-B475-6CD111A38A6F}" presName="parTx" presStyleLbl="alignNode1" presStyleIdx="4" presStyleCnt="6" custLinFactNeighborX="3199" custLinFactNeighborY="5924">
        <dgm:presLayoutVars>
          <dgm:chMax val="0"/>
          <dgm:chPref val="0"/>
          <dgm:bulletEnabled val="1"/>
        </dgm:presLayoutVars>
      </dgm:prSet>
      <dgm:spPr/>
    </dgm:pt>
    <dgm:pt modelId="{F7A93F43-3CC0-4755-9348-AE026E71D9BB}" type="pres">
      <dgm:prSet presAssocID="{372D7693-CCFA-46B8-B475-6CD111A38A6F}" presName="desTx" presStyleLbl="alignAccFollowNode1" presStyleIdx="4" presStyleCnt="6">
        <dgm:presLayoutVars>
          <dgm:bulletEnabled val="1"/>
        </dgm:presLayoutVars>
      </dgm:prSet>
      <dgm:spPr/>
    </dgm:pt>
    <dgm:pt modelId="{2935E255-5C89-41E6-AAC9-5D3DD407B4D7}" type="pres">
      <dgm:prSet presAssocID="{AE4C98B2-85E4-489E-A162-B366811D6CC0}" presName="space" presStyleCnt="0"/>
      <dgm:spPr/>
    </dgm:pt>
    <dgm:pt modelId="{E9D9CF2F-F061-47BC-A1F2-588C320DB3DE}" type="pres">
      <dgm:prSet presAssocID="{8054CDB5-44BB-40AB-98F6-72C16E91DCAF}" presName="composite" presStyleCnt="0"/>
      <dgm:spPr/>
    </dgm:pt>
    <dgm:pt modelId="{B79BDE99-DC6D-4A07-A4C3-50DA57A05D8E}" type="pres">
      <dgm:prSet presAssocID="{8054CDB5-44BB-40AB-98F6-72C16E91DCAF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D1B6B592-2BD1-44E5-8D1C-2388011EC59C}" type="pres">
      <dgm:prSet presAssocID="{8054CDB5-44BB-40AB-98F6-72C16E91DCAF}" presName="desTx" presStyleLbl="alignAccFollowNode1" presStyleIdx="5" presStyleCnt="6">
        <dgm:presLayoutVars>
          <dgm:bulletEnabled val="1"/>
        </dgm:presLayoutVars>
      </dgm:prSet>
      <dgm:spPr/>
    </dgm:pt>
  </dgm:ptLst>
  <dgm:cxnLst>
    <dgm:cxn modelId="{4197FB02-A72E-42FE-8054-57E3B62314E8}" type="presOf" srcId="{372D7693-CCFA-46B8-B475-6CD111A38A6F}" destId="{8F16305C-0F53-42BB-9AF3-E834E3549F45}" srcOrd="0" destOrd="0" presId="urn:microsoft.com/office/officeart/2005/8/layout/hList1"/>
    <dgm:cxn modelId="{5863610A-5F3C-4207-BDFA-7898F4F8EA71}" srcId="{D7234B97-B367-4056-BF61-8675CD133F20}" destId="{EFAB95FB-5ACB-4BA4-BC0D-2CAEFC3C0635}" srcOrd="0" destOrd="0" parTransId="{056B841D-E455-4F5A-9690-27AFF40BBD1E}" sibTransId="{C0FC7419-AD22-4BCD-BDA8-3648FD28B378}"/>
    <dgm:cxn modelId="{17E65918-3DE5-4C90-B096-91BF5AB9A2AC}" srcId="{B8E688B6-508A-44BA-B1B9-BDAA4F9E8307}" destId="{54D522B0-0292-4AB9-93FA-60E2A7924066}" srcOrd="2" destOrd="0" parTransId="{07C83FF2-E01A-4D32-84FD-9B4BE2BAFEAC}" sibTransId="{1D00D8A8-B1D4-403B-B11A-F3A7B7C7F2BB}"/>
    <dgm:cxn modelId="{518A4D23-60EA-44F4-99C8-C1F367ACDC45}" type="presOf" srcId="{8054CDB5-44BB-40AB-98F6-72C16E91DCAF}" destId="{B79BDE99-DC6D-4A07-A4C3-50DA57A05D8E}" srcOrd="0" destOrd="0" presId="urn:microsoft.com/office/officeart/2005/8/layout/hList1"/>
    <dgm:cxn modelId="{E3610B24-BB63-495F-B0BD-1CF4102F9CEB}" srcId="{372D7693-CCFA-46B8-B475-6CD111A38A6F}" destId="{B3A610BF-CAFB-4A36-A128-649C7EF991CD}" srcOrd="0" destOrd="0" parTransId="{7937B48F-9A16-4953-AE88-98547773246E}" sibTransId="{EFE8BB65-521E-4175-9D96-FC611B5A0C45}"/>
    <dgm:cxn modelId="{7899A528-61F9-4553-9320-3D4D8A31C4F9}" srcId="{F4FD6D1A-7FD6-454A-8720-9C45B6180D47}" destId="{D34DC6FD-1FD6-473E-B310-1C3921EC80D3}" srcOrd="0" destOrd="0" parTransId="{AD38CBA6-DDC2-4BF2-89DF-99CEDDE240CA}" sibTransId="{8D2018AC-C1E4-40ED-B98E-D3133BCD8F6C}"/>
    <dgm:cxn modelId="{9FF08B2E-4D48-4D22-8E4E-ED2471382C5A}" type="presOf" srcId="{650B2BF4-DFE4-424A-8116-B1A420B776B9}" destId="{7541F61D-68E8-4F29-A47B-0E79FF2B716E}" srcOrd="0" destOrd="0" presId="urn:microsoft.com/office/officeart/2005/8/layout/hList1"/>
    <dgm:cxn modelId="{3439B544-3F91-4245-A185-2E08087E8B95}" srcId="{54D522B0-0292-4AB9-93FA-60E2A7924066}" destId="{650B2BF4-DFE4-424A-8116-B1A420B776B9}" srcOrd="0" destOrd="0" parTransId="{0841D1AC-928D-4338-80EF-134C9FFB4BCB}" sibTransId="{C154CEC3-3528-493F-A239-9B9661BB908E}"/>
    <dgm:cxn modelId="{79A14D49-5E53-4324-991D-7E1BA429AC91}" srcId="{B8E688B6-508A-44BA-B1B9-BDAA4F9E8307}" destId="{D7234B97-B367-4056-BF61-8675CD133F20}" srcOrd="1" destOrd="0" parTransId="{30A52EE6-DFEC-481C-8E8F-A8A2A5DE61A1}" sibTransId="{7DD74E56-036C-4F76-A530-D9B6C5073657}"/>
    <dgm:cxn modelId="{1C206954-869A-411C-9CBA-1EB0A7E91B5F}" srcId="{481CEACC-4E18-48AC-A59F-355FE4F91A8C}" destId="{D557911C-EDDD-431F-B20C-09677F2EF384}" srcOrd="0" destOrd="0" parTransId="{E6CA76B2-30DB-4463-95D5-20B422E03B3E}" sibTransId="{F601AC2F-441B-4BF7-854C-FBCB7CEA4D55}"/>
    <dgm:cxn modelId="{60A28F79-2527-4514-B0A2-C537C613DFD2}" type="presOf" srcId="{F4FD6D1A-7FD6-454A-8720-9C45B6180D47}" destId="{D6867F78-B4A0-4C13-9C81-CDFDB5FEDA78}" srcOrd="0" destOrd="0" presId="urn:microsoft.com/office/officeart/2005/8/layout/hList1"/>
    <dgm:cxn modelId="{DDB1657C-7A17-485D-98EA-434F9DDA5339}" type="presOf" srcId="{D557911C-EDDD-431F-B20C-09677F2EF384}" destId="{838B654B-7F18-49E3-809E-1FE5F4942474}" srcOrd="0" destOrd="0" presId="urn:microsoft.com/office/officeart/2005/8/layout/hList1"/>
    <dgm:cxn modelId="{0AF67989-85D1-483E-8245-B2A33246F53C}" srcId="{B8E688B6-508A-44BA-B1B9-BDAA4F9E8307}" destId="{F4FD6D1A-7FD6-454A-8720-9C45B6180D47}" srcOrd="3" destOrd="0" parTransId="{608C7FAE-790A-4EE8-A06B-51CB3F7A2DD7}" sibTransId="{0271FEE7-179A-4618-A6D9-5537D9CCD971}"/>
    <dgm:cxn modelId="{629DF38A-E0C6-4185-97D0-70DF9067DA7C}" type="presOf" srcId="{54D522B0-0292-4AB9-93FA-60E2A7924066}" destId="{C39F4FF0-504C-4B24-9D2D-8F7ED1A9896E}" srcOrd="0" destOrd="0" presId="urn:microsoft.com/office/officeart/2005/8/layout/hList1"/>
    <dgm:cxn modelId="{FBE4A691-F47E-47D7-A470-D5FDAF33B8AE}" srcId="{B8E688B6-508A-44BA-B1B9-BDAA4F9E8307}" destId="{8054CDB5-44BB-40AB-98F6-72C16E91DCAF}" srcOrd="5" destOrd="0" parTransId="{FACE8D07-DBB7-4D01-A68B-964013E0662C}" sibTransId="{1E7F36F6-67A8-4B99-AD67-6781CE006833}"/>
    <dgm:cxn modelId="{473C719F-AD2A-4C4F-9A02-DFFA2F59EBDC}" type="presOf" srcId="{481CEACC-4E18-48AC-A59F-355FE4F91A8C}" destId="{AB4AA2D5-180B-4F85-BE79-C2FC67E43959}" srcOrd="0" destOrd="0" presId="urn:microsoft.com/office/officeart/2005/8/layout/hList1"/>
    <dgm:cxn modelId="{95F8CCA1-644F-45E4-BF55-8F099DEEAED1}" srcId="{B8E688B6-508A-44BA-B1B9-BDAA4F9E8307}" destId="{372D7693-CCFA-46B8-B475-6CD111A38A6F}" srcOrd="4" destOrd="0" parTransId="{7C9C0A27-1A83-484F-8533-3C2EA3A36567}" sibTransId="{AE4C98B2-85E4-489E-A162-B366811D6CC0}"/>
    <dgm:cxn modelId="{8855E9A8-4E3E-404D-BFE4-13E0B41F0A2C}" type="presOf" srcId="{D34DC6FD-1FD6-473E-B310-1C3921EC80D3}" destId="{A5FC80EE-358E-4864-BE44-A53B9D9EF974}" srcOrd="0" destOrd="0" presId="urn:microsoft.com/office/officeart/2005/8/layout/hList1"/>
    <dgm:cxn modelId="{39C66CBF-F44C-4D0F-A22D-DB1818D3632C}" type="presOf" srcId="{B8E688B6-508A-44BA-B1B9-BDAA4F9E8307}" destId="{407174DF-404F-4CAC-ACD7-64DFF8182FB7}" srcOrd="0" destOrd="0" presId="urn:microsoft.com/office/officeart/2005/8/layout/hList1"/>
    <dgm:cxn modelId="{D9700DD0-4CB5-4A35-AE1F-735473C28CDC}" type="presOf" srcId="{D7234B97-B367-4056-BF61-8675CD133F20}" destId="{8BEDEFAD-5529-4C1C-88E0-7E0A304AB015}" srcOrd="0" destOrd="0" presId="urn:microsoft.com/office/officeart/2005/8/layout/hList1"/>
    <dgm:cxn modelId="{A304EDD8-8A97-455C-865C-ADED9C7E736A}" type="presOf" srcId="{B3A610BF-CAFB-4A36-A128-649C7EF991CD}" destId="{F7A93F43-3CC0-4755-9348-AE026E71D9BB}" srcOrd="0" destOrd="0" presId="urn:microsoft.com/office/officeart/2005/8/layout/hList1"/>
    <dgm:cxn modelId="{F28FF0DA-2849-4D48-BF4E-73D9933B4544}" srcId="{B8E688B6-508A-44BA-B1B9-BDAA4F9E8307}" destId="{481CEACC-4E18-48AC-A59F-355FE4F91A8C}" srcOrd="0" destOrd="0" parTransId="{43C98ACD-5F1C-4C21-8532-F10EE2AE6BF0}" sibTransId="{E517B729-5BEB-4ECD-9BC6-A5BE7DE7200B}"/>
    <dgm:cxn modelId="{1616AAFD-0C7F-4D66-A6FC-C8AEDB0F6BAD}" type="presOf" srcId="{EFAB95FB-5ACB-4BA4-BC0D-2CAEFC3C0635}" destId="{6A2B2855-12CA-42F7-8833-B7188CF59262}" srcOrd="0" destOrd="0" presId="urn:microsoft.com/office/officeart/2005/8/layout/hList1"/>
    <dgm:cxn modelId="{47FB9A59-C673-412B-8877-0CB8776433A6}" type="presParOf" srcId="{407174DF-404F-4CAC-ACD7-64DFF8182FB7}" destId="{B38FA87A-1E49-45B7-8C3C-ABE3FA2F7CE0}" srcOrd="0" destOrd="0" presId="urn:microsoft.com/office/officeart/2005/8/layout/hList1"/>
    <dgm:cxn modelId="{487875C5-AD92-495D-999B-67AA580FA1A5}" type="presParOf" srcId="{B38FA87A-1E49-45B7-8C3C-ABE3FA2F7CE0}" destId="{AB4AA2D5-180B-4F85-BE79-C2FC67E43959}" srcOrd="0" destOrd="0" presId="urn:microsoft.com/office/officeart/2005/8/layout/hList1"/>
    <dgm:cxn modelId="{D6633177-80DC-481B-AD9F-91FCF19B25DF}" type="presParOf" srcId="{B38FA87A-1E49-45B7-8C3C-ABE3FA2F7CE0}" destId="{838B654B-7F18-49E3-809E-1FE5F4942474}" srcOrd="1" destOrd="0" presId="urn:microsoft.com/office/officeart/2005/8/layout/hList1"/>
    <dgm:cxn modelId="{0EBD7E4F-361E-4DFC-968E-A3482F8E6006}" type="presParOf" srcId="{407174DF-404F-4CAC-ACD7-64DFF8182FB7}" destId="{4E140845-AF30-4D0A-9170-8EB2127D22DA}" srcOrd="1" destOrd="0" presId="urn:microsoft.com/office/officeart/2005/8/layout/hList1"/>
    <dgm:cxn modelId="{6694E143-9386-4227-BE26-378E7132573B}" type="presParOf" srcId="{407174DF-404F-4CAC-ACD7-64DFF8182FB7}" destId="{466F603D-EE9F-4176-AC75-9D7EC14236F1}" srcOrd="2" destOrd="0" presId="urn:microsoft.com/office/officeart/2005/8/layout/hList1"/>
    <dgm:cxn modelId="{672C6638-9AB4-4066-B6B3-035DF4352ADF}" type="presParOf" srcId="{466F603D-EE9F-4176-AC75-9D7EC14236F1}" destId="{8BEDEFAD-5529-4C1C-88E0-7E0A304AB015}" srcOrd="0" destOrd="0" presId="urn:microsoft.com/office/officeart/2005/8/layout/hList1"/>
    <dgm:cxn modelId="{899D36BF-A678-468F-8DA3-8178832AA175}" type="presParOf" srcId="{466F603D-EE9F-4176-AC75-9D7EC14236F1}" destId="{6A2B2855-12CA-42F7-8833-B7188CF59262}" srcOrd="1" destOrd="0" presId="urn:microsoft.com/office/officeart/2005/8/layout/hList1"/>
    <dgm:cxn modelId="{B76C0908-9A41-48D4-9FB9-F4D3C056E103}" type="presParOf" srcId="{407174DF-404F-4CAC-ACD7-64DFF8182FB7}" destId="{C58B98F9-94AB-4CD3-9A36-B44293DC26D5}" srcOrd="3" destOrd="0" presId="urn:microsoft.com/office/officeart/2005/8/layout/hList1"/>
    <dgm:cxn modelId="{F0A51DB6-5161-4F6C-A1D3-D37FB96EB6AB}" type="presParOf" srcId="{407174DF-404F-4CAC-ACD7-64DFF8182FB7}" destId="{53200363-AEE6-4F01-840C-E227F858E9DD}" srcOrd="4" destOrd="0" presId="urn:microsoft.com/office/officeart/2005/8/layout/hList1"/>
    <dgm:cxn modelId="{1A86EB63-1977-4420-9040-1F0E66CE9F5F}" type="presParOf" srcId="{53200363-AEE6-4F01-840C-E227F858E9DD}" destId="{C39F4FF0-504C-4B24-9D2D-8F7ED1A9896E}" srcOrd="0" destOrd="0" presId="urn:microsoft.com/office/officeart/2005/8/layout/hList1"/>
    <dgm:cxn modelId="{7CE00558-4AEC-4569-88B4-A49C57F9F13A}" type="presParOf" srcId="{53200363-AEE6-4F01-840C-E227F858E9DD}" destId="{7541F61D-68E8-4F29-A47B-0E79FF2B716E}" srcOrd="1" destOrd="0" presId="urn:microsoft.com/office/officeart/2005/8/layout/hList1"/>
    <dgm:cxn modelId="{89B15ED7-4D01-47F7-BEE5-4F074842C10C}" type="presParOf" srcId="{407174DF-404F-4CAC-ACD7-64DFF8182FB7}" destId="{F2651BD8-1142-4509-904B-F6FF57BECE8B}" srcOrd="5" destOrd="0" presId="urn:microsoft.com/office/officeart/2005/8/layout/hList1"/>
    <dgm:cxn modelId="{3CE5DC16-B678-4898-9170-8F958FCDA8E0}" type="presParOf" srcId="{407174DF-404F-4CAC-ACD7-64DFF8182FB7}" destId="{9EC2111D-E64B-4152-B380-16C81D288B98}" srcOrd="6" destOrd="0" presId="urn:microsoft.com/office/officeart/2005/8/layout/hList1"/>
    <dgm:cxn modelId="{E4414D85-C9D7-49A2-A063-A79F53AEEEC5}" type="presParOf" srcId="{9EC2111D-E64B-4152-B380-16C81D288B98}" destId="{D6867F78-B4A0-4C13-9C81-CDFDB5FEDA78}" srcOrd="0" destOrd="0" presId="urn:microsoft.com/office/officeart/2005/8/layout/hList1"/>
    <dgm:cxn modelId="{327FA92B-5DBB-4040-8C77-DF20B747A115}" type="presParOf" srcId="{9EC2111D-E64B-4152-B380-16C81D288B98}" destId="{A5FC80EE-358E-4864-BE44-A53B9D9EF974}" srcOrd="1" destOrd="0" presId="urn:microsoft.com/office/officeart/2005/8/layout/hList1"/>
    <dgm:cxn modelId="{7F393B82-B0DC-46B2-A87A-06209CB899B5}" type="presParOf" srcId="{407174DF-404F-4CAC-ACD7-64DFF8182FB7}" destId="{70C19AF3-7E6D-44D7-934D-56801EB6C280}" srcOrd="7" destOrd="0" presId="urn:microsoft.com/office/officeart/2005/8/layout/hList1"/>
    <dgm:cxn modelId="{4E3F3448-78BB-4CC4-8CD1-D76C2FA828E0}" type="presParOf" srcId="{407174DF-404F-4CAC-ACD7-64DFF8182FB7}" destId="{65DB1A56-97A9-494A-B17E-02423F59C95F}" srcOrd="8" destOrd="0" presId="urn:microsoft.com/office/officeart/2005/8/layout/hList1"/>
    <dgm:cxn modelId="{A206B931-8382-4EDB-B79B-48B7438F5AA7}" type="presParOf" srcId="{65DB1A56-97A9-494A-B17E-02423F59C95F}" destId="{8F16305C-0F53-42BB-9AF3-E834E3549F45}" srcOrd="0" destOrd="0" presId="urn:microsoft.com/office/officeart/2005/8/layout/hList1"/>
    <dgm:cxn modelId="{16FE704B-FC53-40AA-B6E7-24F33C976486}" type="presParOf" srcId="{65DB1A56-97A9-494A-B17E-02423F59C95F}" destId="{F7A93F43-3CC0-4755-9348-AE026E71D9BB}" srcOrd="1" destOrd="0" presId="urn:microsoft.com/office/officeart/2005/8/layout/hList1"/>
    <dgm:cxn modelId="{E4B1990C-BDEB-409E-BE10-37A0808F05C7}" type="presParOf" srcId="{407174DF-404F-4CAC-ACD7-64DFF8182FB7}" destId="{2935E255-5C89-41E6-AAC9-5D3DD407B4D7}" srcOrd="9" destOrd="0" presId="urn:microsoft.com/office/officeart/2005/8/layout/hList1"/>
    <dgm:cxn modelId="{A420888E-9629-42D1-9685-5FF4184FF17E}" type="presParOf" srcId="{407174DF-404F-4CAC-ACD7-64DFF8182FB7}" destId="{E9D9CF2F-F061-47BC-A1F2-588C320DB3DE}" srcOrd="10" destOrd="0" presId="urn:microsoft.com/office/officeart/2005/8/layout/hList1"/>
    <dgm:cxn modelId="{39D29679-3C96-4C6A-A874-9FFA481D9861}" type="presParOf" srcId="{E9D9CF2F-F061-47BC-A1F2-588C320DB3DE}" destId="{B79BDE99-DC6D-4A07-A4C3-50DA57A05D8E}" srcOrd="0" destOrd="0" presId="urn:microsoft.com/office/officeart/2005/8/layout/hList1"/>
    <dgm:cxn modelId="{D465113A-D26A-4E11-9E49-A117067B8ADF}" type="presParOf" srcId="{E9D9CF2F-F061-47BC-A1F2-588C320DB3DE}" destId="{D1B6B592-2BD1-44E5-8D1C-2388011EC59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5F5C6E-29C9-4683-A646-47A4F0B782F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4F70F91-1A7B-424A-BDC1-74DFE051FABB}">
      <dgm:prSet/>
      <dgm:spPr/>
      <dgm:t>
        <a:bodyPr/>
        <a:lstStyle/>
        <a:p>
          <a:r>
            <a:rPr lang="en-US" dirty="0"/>
            <a:t>Adaptive vs. maladaptive</a:t>
          </a:r>
        </a:p>
      </dgm:t>
    </dgm:pt>
    <dgm:pt modelId="{9F708377-74B8-4C42-9BF6-CA56753DA251}" type="parTrans" cxnId="{C889F26D-2E37-415D-BDA9-D2C151D0677B}">
      <dgm:prSet/>
      <dgm:spPr/>
      <dgm:t>
        <a:bodyPr/>
        <a:lstStyle/>
        <a:p>
          <a:endParaRPr lang="en-US"/>
        </a:p>
      </dgm:t>
    </dgm:pt>
    <dgm:pt modelId="{753D3736-10B8-41F2-BF32-FEE7203EC4CB}" type="sibTrans" cxnId="{C889F26D-2E37-415D-BDA9-D2C151D0677B}">
      <dgm:prSet/>
      <dgm:spPr/>
      <dgm:t>
        <a:bodyPr/>
        <a:lstStyle/>
        <a:p>
          <a:endParaRPr lang="en-US"/>
        </a:p>
      </dgm:t>
    </dgm:pt>
    <dgm:pt modelId="{EF2A8C2A-44B3-4323-8CF3-32F6D48ADE7A}">
      <dgm:prSet/>
      <dgm:spPr/>
      <dgm:t>
        <a:bodyPr/>
        <a:lstStyle/>
        <a:p>
          <a:r>
            <a:rPr lang="en-US" dirty="0"/>
            <a:t>Behaviors useful for independent life</a:t>
          </a:r>
        </a:p>
      </dgm:t>
    </dgm:pt>
    <dgm:pt modelId="{A1E78E87-7BA9-4497-84AC-8F534BCEACB4}" type="parTrans" cxnId="{418625C5-DE94-400B-A5D1-B14B3C37E07E}">
      <dgm:prSet/>
      <dgm:spPr/>
      <dgm:t>
        <a:bodyPr/>
        <a:lstStyle/>
        <a:p>
          <a:endParaRPr lang="en-US"/>
        </a:p>
      </dgm:t>
    </dgm:pt>
    <dgm:pt modelId="{EC6F16EF-918E-47D8-A74B-2CEE0204BA67}" type="sibTrans" cxnId="{418625C5-DE94-400B-A5D1-B14B3C37E07E}">
      <dgm:prSet/>
      <dgm:spPr/>
      <dgm:t>
        <a:bodyPr/>
        <a:lstStyle/>
        <a:p>
          <a:endParaRPr lang="en-US"/>
        </a:p>
      </dgm:t>
    </dgm:pt>
    <dgm:pt modelId="{59FEA117-C098-481B-8660-38362A000FAC}">
      <dgm:prSet/>
      <dgm:spPr/>
      <dgm:t>
        <a:bodyPr/>
        <a:lstStyle/>
        <a:p>
          <a:r>
            <a:rPr lang="en-US" dirty="0"/>
            <a:t>Behaviors that interfere w/ independence</a:t>
          </a:r>
        </a:p>
      </dgm:t>
    </dgm:pt>
    <dgm:pt modelId="{2A4CBD8A-C08E-4AD0-A9AA-75CF0CB3F47D}" type="parTrans" cxnId="{F8775909-269C-46F9-A3F6-75D041FBE9D5}">
      <dgm:prSet/>
      <dgm:spPr/>
      <dgm:t>
        <a:bodyPr/>
        <a:lstStyle/>
        <a:p>
          <a:endParaRPr lang="en-US"/>
        </a:p>
      </dgm:t>
    </dgm:pt>
    <dgm:pt modelId="{AAAAB2A1-DC58-4B8D-8A36-6F5C123236F7}" type="sibTrans" cxnId="{F8775909-269C-46F9-A3F6-75D041FBE9D5}">
      <dgm:prSet/>
      <dgm:spPr/>
      <dgm:t>
        <a:bodyPr/>
        <a:lstStyle/>
        <a:p>
          <a:endParaRPr lang="en-US"/>
        </a:p>
      </dgm:t>
    </dgm:pt>
    <dgm:pt modelId="{4E34A307-2093-44DE-8595-E5477C06A78E}">
      <dgm:prSet/>
      <dgm:spPr/>
      <dgm:t>
        <a:bodyPr/>
        <a:lstStyle/>
        <a:p>
          <a:r>
            <a:rPr lang="en-US" dirty="0"/>
            <a:t>All behaviors have a purpose</a:t>
          </a:r>
        </a:p>
      </dgm:t>
    </dgm:pt>
    <dgm:pt modelId="{0351EDEE-039B-484F-BCFE-312B8792D805}" type="parTrans" cxnId="{9E48424F-3F89-4E03-B1C1-A39162DA70A3}">
      <dgm:prSet/>
      <dgm:spPr/>
      <dgm:t>
        <a:bodyPr/>
        <a:lstStyle/>
        <a:p>
          <a:endParaRPr lang="en-US"/>
        </a:p>
      </dgm:t>
    </dgm:pt>
    <dgm:pt modelId="{68C9CEAB-12C7-4DA1-9448-58A7697F01EC}" type="sibTrans" cxnId="{9E48424F-3F89-4E03-B1C1-A39162DA70A3}">
      <dgm:prSet/>
      <dgm:spPr/>
      <dgm:t>
        <a:bodyPr/>
        <a:lstStyle/>
        <a:p>
          <a:endParaRPr lang="en-US"/>
        </a:p>
      </dgm:t>
    </dgm:pt>
    <dgm:pt modelId="{19F75C16-6ED5-44D8-ACC4-7C48CEF1FF3F}">
      <dgm:prSet/>
      <dgm:spPr/>
      <dgm:t>
        <a:bodyPr/>
        <a:lstStyle/>
        <a:p>
          <a:r>
            <a:rPr lang="en-US" dirty="0"/>
            <a:t>Our observation is key to discovering that purpose</a:t>
          </a:r>
        </a:p>
      </dgm:t>
    </dgm:pt>
    <dgm:pt modelId="{ECA7344A-2025-474C-B65B-31841332208F}" type="parTrans" cxnId="{9051A563-9080-4301-89C4-B0EE184DA7FE}">
      <dgm:prSet/>
      <dgm:spPr/>
      <dgm:t>
        <a:bodyPr/>
        <a:lstStyle/>
        <a:p>
          <a:endParaRPr lang="en-US"/>
        </a:p>
      </dgm:t>
    </dgm:pt>
    <dgm:pt modelId="{3520C8F2-99C8-48B4-AC63-A46148D7C404}" type="sibTrans" cxnId="{9051A563-9080-4301-89C4-B0EE184DA7FE}">
      <dgm:prSet/>
      <dgm:spPr/>
      <dgm:t>
        <a:bodyPr/>
        <a:lstStyle/>
        <a:p>
          <a:endParaRPr lang="en-US"/>
        </a:p>
      </dgm:t>
    </dgm:pt>
    <dgm:pt modelId="{D1A8AFD5-0E0F-438E-AF35-32E9B7C58C4D}">
      <dgm:prSet/>
      <dgm:spPr/>
      <dgm:t>
        <a:bodyPr/>
        <a:lstStyle/>
        <a:p>
          <a:r>
            <a:rPr lang="en-US" dirty="0"/>
            <a:t>Assessment helps to make the “best” guess</a:t>
          </a:r>
        </a:p>
      </dgm:t>
    </dgm:pt>
    <dgm:pt modelId="{EBE5AF00-0B91-4F7D-8B5F-DC390EB1CD13}" type="parTrans" cxnId="{593A358C-2D37-4964-BF8A-21722776D7B8}">
      <dgm:prSet/>
      <dgm:spPr/>
      <dgm:t>
        <a:bodyPr/>
        <a:lstStyle/>
        <a:p>
          <a:endParaRPr lang="en-US"/>
        </a:p>
      </dgm:t>
    </dgm:pt>
    <dgm:pt modelId="{9645EAC7-35C5-4615-9CCD-52A07D1ACDD7}" type="sibTrans" cxnId="{593A358C-2D37-4964-BF8A-21722776D7B8}">
      <dgm:prSet/>
      <dgm:spPr/>
      <dgm:t>
        <a:bodyPr/>
        <a:lstStyle/>
        <a:p>
          <a:endParaRPr lang="en-US"/>
        </a:p>
      </dgm:t>
    </dgm:pt>
    <dgm:pt modelId="{8C04B2CF-3AFB-49C8-95B8-3F131B939ED6}" type="pres">
      <dgm:prSet presAssocID="{615F5C6E-29C9-4683-A646-47A4F0B782F0}" presName="linear" presStyleCnt="0">
        <dgm:presLayoutVars>
          <dgm:animLvl val="lvl"/>
          <dgm:resizeHandles val="exact"/>
        </dgm:presLayoutVars>
      </dgm:prSet>
      <dgm:spPr/>
    </dgm:pt>
    <dgm:pt modelId="{05A3F955-7D10-4466-B09F-22A12754BAE5}" type="pres">
      <dgm:prSet presAssocID="{94F70F91-1A7B-424A-BDC1-74DFE051FAB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CA299EF-7BF8-40D6-B760-19CE3A7AB020}" type="pres">
      <dgm:prSet presAssocID="{94F70F91-1A7B-424A-BDC1-74DFE051FABB}" presName="childText" presStyleLbl="revTx" presStyleIdx="0" presStyleCnt="2">
        <dgm:presLayoutVars>
          <dgm:bulletEnabled val="1"/>
        </dgm:presLayoutVars>
      </dgm:prSet>
      <dgm:spPr/>
    </dgm:pt>
    <dgm:pt modelId="{FA8C28AE-082B-4241-BB76-F44647EF7738}" type="pres">
      <dgm:prSet presAssocID="{4E34A307-2093-44DE-8595-E5477C06A78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9ED0A4A-1E73-4ACA-8C88-590DF68F22EA}" type="pres">
      <dgm:prSet presAssocID="{4E34A307-2093-44DE-8595-E5477C06A78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8775909-269C-46F9-A3F6-75D041FBE9D5}" srcId="{94F70F91-1A7B-424A-BDC1-74DFE051FABB}" destId="{59FEA117-C098-481B-8660-38362A000FAC}" srcOrd="1" destOrd="0" parTransId="{2A4CBD8A-C08E-4AD0-A9AA-75CF0CB3F47D}" sibTransId="{AAAAB2A1-DC58-4B8D-8A36-6F5C123236F7}"/>
    <dgm:cxn modelId="{C7FC880E-5E8A-444E-9C7A-1EFEB43D72F2}" type="presOf" srcId="{615F5C6E-29C9-4683-A646-47A4F0B782F0}" destId="{8C04B2CF-3AFB-49C8-95B8-3F131B939ED6}" srcOrd="0" destOrd="0" presId="urn:microsoft.com/office/officeart/2005/8/layout/vList2"/>
    <dgm:cxn modelId="{9CC41118-E08D-4784-BCE6-4F5C0F8EAA7F}" type="presOf" srcId="{4E34A307-2093-44DE-8595-E5477C06A78E}" destId="{FA8C28AE-082B-4241-BB76-F44647EF7738}" srcOrd="0" destOrd="0" presId="urn:microsoft.com/office/officeart/2005/8/layout/vList2"/>
    <dgm:cxn modelId="{92723737-115E-4110-ACDA-4A01423BFBA8}" type="presOf" srcId="{D1A8AFD5-0E0F-438E-AF35-32E9B7C58C4D}" destId="{09ED0A4A-1E73-4ACA-8C88-590DF68F22EA}" srcOrd="0" destOrd="1" presId="urn:microsoft.com/office/officeart/2005/8/layout/vList2"/>
    <dgm:cxn modelId="{9051A563-9080-4301-89C4-B0EE184DA7FE}" srcId="{4E34A307-2093-44DE-8595-E5477C06A78E}" destId="{19F75C16-6ED5-44D8-ACC4-7C48CEF1FF3F}" srcOrd="0" destOrd="0" parTransId="{ECA7344A-2025-474C-B65B-31841332208F}" sibTransId="{3520C8F2-99C8-48B4-AC63-A46148D7C404}"/>
    <dgm:cxn modelId="{6BCFEE65-59EF-4E34-8C56-154B0091BED4}" type="presOf" srcId="{19F75C16-6ED5-44D8-ACC4-7C48CEF1FF3F}" destId="{09ED0A4A-1E73-4ACA-8C88-590DF68F22EA}" srcOrd="0" destOrd="0" presId="urn:microsoft.com/office/officeart/2005/8/layout/vList2"/>
    <dgm:cxn modelId="{C889F26D-2E37-415D-BDA9-D2C151D0677B}" srcId="{615F5C6E-29C9-4683-A646-47A4F0B782F0}" destId="{94F70F91-1A7B-424A-BDC1-74DFE051FABB}" srcOrd="0" destOrd="0" parTransId="{9F708377-74B8-4C42-9BF6-CA56753DA251}" sibTransId="{753D3736-10B8-41F2-BF32-FEE7203EC4CB}"/>
    <dgm:cxn modelId="{9E48424F-3F89-4E03-B1C1-A39162DA70A3}" srcId="{615F5C6E-29C9-4683-A646-47A4F0B782F0}" destId="{4E34A307-2093-44DE-8595-E5477C06A78E}" srcOrd="1" destOrd="0" parTransId="{0351EDEE-039B-484F-BCFE-312B8792D805}" sibTransId="{68C9CEAB-12C7-4DA1-9448-58A7697F01EC}"/>
    <dgm:cxn modelId="{2F5FE573-89D1-4F32-AD64-320AB5F75BE9}" type="presOf" srcId="{EF2A8C2A-44B3-4323-8CF3-32F6D48ADE7A}" destId="{2CA299EF-7BF8-40D6-B760-19CE3A7AB020}" srcOrd="0" destOrd="0" presId="urn:microsoft.com/office/officeart/2005/8/layout/vList2"/>
    <dgm:cxn modelId="{593A358C-2D37-4964-BF8A-21722776D7B8}" srcId="{4E34A307-2093-44DE-8595-E5477C06A78E}" destId="{D1A8AFD5-0E0F-438E-AF35-32E9B7C58C4D}" srcOrd="1" destOrd="0" parTransId="{EBE5AF00-0B91-4F7D-8B5F-DC390EB1CD13}" sibTransId="{9645EAC7-35C5-4615-9CCD-52A07D1ACDD7}"/>
    <dgm:cxn modelId="{418625C5-DE94-400B-A5D1-B14B3C37E07E}" srcId="{94F70F91-1A7B-424A-BDC1-74DFE051FABB}" destId="{EF2A8C2A-44B3-4323-8CF3-32F6D48ADE7A}" srcOrd="0" destOrd="0" parTransId="{A1E78E87-7BA9-4497-84AC-8F534BCEACB4}" sibTransId="{EC6F16EF-918E-47D8-A74B-2CEE0204BA67}"/>
    <dgm:cxn modelId="{67B533E4-D0F0-4198-989E-670892A3E3E3}" type="presOf" srcId="{94F70F91-1A7B-424A-BDC1-74DFE051FABB}" destId="{05A3F955-7D10-4466-B09F-22A12754BAE5}" srcOrd="0" destOrd="0" presId="urn:microsoft.com/office/officeart/2005/8/layout/vList2"/>
    <dgm:cxn modelId="{E3AF5FFC-112A-44E3-8884-EFF1D5EA7AD1}" type="presOf" srcId="{59FEA117-C098-481B-8660-38362A000FAC}" destId="{2CA299EF-7BF8-40D6-B760-19CE3A7AB020}" srcOrd="0" destOrd="1" presId="urn:microsoft.com/office/officeart/2005/8/layout/vList2"/>
    <dgm:cxn modelId="{427A7E9D-C755-47D2-A7B5-BACCD17CD014}" type="presParOf" srcId="{8C04B2CF-3AFB-49C8-95B8-3F131B939ED6}" destId="{05A3F955-7D10-4466-B09F-22A12754BAE5}" srcOrd="0" destOrd="0" presId="urn:microsoft.com/office/officeart/2005/8/layout/vList2"/>
    <dgm:cxn modelId="{527EC5CC-6EE6-4606-A03B-FFC1D1071ED1}" type="presParOf" srcId="{8C04B2CF-3AFB-49C8-95B8-3F131B939ED6}" destId="{2CA299EF-7BF8-40D6-B760-19CE3A7AB020}" srcOrd="1" destOrd="0" presId="urn:microsoft.com/office/officeart/2005/8/layout/vList2"/>
    <dgm:cxn modelId="{D41D7AE1-49EA-4AF4-B318-20BF6480190D}" type="presParOf" srcId="{8C04B2CF-3AFB-49C8-95B8-3F131B939ED6}" destId="{FA8C28AE-082B-4241-BB76-F44647EF7738}" srcOrd="2" destOrd="0" presId="urn:microsoft.com/office/officeart/2005/8/layout/vList2"/>
    <dgm:cxn modelId="{0A842BCB-CA7B-4F0C-A967-20DEC40848B9}" type="presParOf" srcId="{8C04B2CF-3AFB-49C8-95B8-3F131B939ED6}" destId="{09ED0A4A-1E73-4ACA-8C88-590DF68F22E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FAE276-9CCD-420C-9D19-8C8C248C424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1A86541-E276-4CDC-AADB-1D6F25A1D467}">
      <dgm:prSet/>
      <dgm:spPr/>
      <dgm:t>
        <a:bodyPr/>
        <a:lstStyle/>
        <a:p>
          <a:r>
            <a:rPr lang="en-US" u="sng" dirty="0">
              <a:solidFill>
                <a:schemeClr val="accent4">
                  <a:lumMod val="75000"/>
                </a:schemeClr>
              </a:solidFill>
            </a:rPr>
            <a:t>Diagnosing can be very difficult</a:t>
          </a:r>
          <a:endParaRPr lang="en-US" dirty="0">
            <a:solidFill>
              <a:schemeClr val="accent4">
                <a:lumMod val="75000"/>
              </a:schemeClr>
            </a:solidFill>
          </a:endParaRPr>
        </a:p>
      </dgm:t>
    </dgm:pt>
    <dgm:pt modelId="{F0EF7EA0-8ABA-4DC4-A9F7-CAD34245E28D}" type="parTrans" cxnId="{79658E23-C694-400E-8F08-4B4B67EC0BAD}">
      <dgm:prSet/>
      <dgm:spPr/>
      <dgm:t>
        <a:bodyPr/>
        <a:lstStyle/>
        <a:p>
          <a:endParaRPr lang="en-US"/>
        </a:p>
      </dgm:t>
    </dgm:pt>
    <dgm:pt modelId="{0A2FB70F-3987-4F39-9398-EC8DF929D5EA}" type="sibTrans" cxnId="{79658E23-C694-400E-8F08-4B4B67EC0BAD}">
      <dgm:prSet/>
      <dgm:spPr/>
      <dgm:t>
        <a:bodyPr/>
        <a:lstStyle/>
        <a:p>
          <a:endParaRPr lang="en-US"/>
        </a:p>
      </dgm:t>
    </dgm:pt>
    <dgm:pt modelId="{45062AE1-2A2F-49DD-B5D7-EF7B41E2C91F}">
      <dgm:prSet/>
      <dgm:spPr/>
      <dgm:t>
        <a:bodyPr/>
        <a:lstStyle/>
        <a:p>
          <a:r>
            <a:rPr lang="en-US" i="1" dirty="0">
              <a:solidFill>
                <a:schemeClr val="accent4">
                  <a:lumMod val="75000"/>
                </a:schemeClr>
              </a:solidFill>
            </a:rPr>
            <a:t>DSPs and team members  must be good observers:</a:t>
          </a:r>
        </a:p>
        <a:p>
          <a:r>
            <a:rPr lang="en-US" i="1" dirty="0">
              <a:solidFill>
                <a:schemeClr val="accent4">
                  <a:lumMod val="75000"/>
                </a:schemeClr>
              </a:solidFill>
            </a:rPr>
            <a:t>The most important information is gathered by getting to know the person and understand their mode of communication </a:t>
          </a:r>
        </a:p>
        <a:p>
          <a:r>
            <a:rPr lang="en-US" i="1" dirty="0">
              <a:solidFill>
                <a:schemeClr val="accent4">
                  <a:lumMod val="75000"/>
                </a:schemeClr>
              </a:solidFill>
            </a:rPr>
            <a:t>Documenting what you see, is there an underlying  health problem</a:t>
          </a:r>
          <a:endParaRPr lang="en-US" dirty="0">
            <a:solidFill>
              <a:schemeClr val="accent4">
                <a:lumMod val="75000"/>
              </a:schemeClr>
            </a:solidFill>
          </a:endParaRPr>
        </a:p>
      </dgm:t>
    </dgm:pt>
    <dgm:pt modelId="{50E83726-10B4-4AB4-B332-6337BAA6EE8C}" type="parTrans" cxnId="{DE60EEF3-E8AE-4640-8B24-D6EE824A77D3}">
      <dgm:prSet/>
      <dgm:spPr/>
      <dgm:t>
        <a:bodyPr/>
        <a:lstStyle/>
        <a:p>
          <a:endParaRPr lang="en-US"/>
        </a:p>
      </dgm:t>
    </dgm:pt>
    <dgm:pt modelId="{DCD0900C-41C4-4E0E-BF55-192DC8DF87FD}" type="sibTrans" cxnId="{DE60EEF3-E8AE-4640-8B24-D6EE824A77D3}">
      <dgm:prSet/>
      <dgm:spPr/>
      <dgm:t>
        <a:bodyPr/>
        <a:lstStyle/>
        <a:p>
          <a:endParaRPr lang="en-US"/>
        </a:p>
      </dgm:t>
    </dgm:pt>
    <dgm:pt modelId="{25514DAB-4471-49F8-AD48-FF928A77C97B}">
      <dgm:prSet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New adaptations for diagnosis of MI :  People with IDD often do not have same characteristics of mental illness as others.  Diagnostic equivalents in people with IDD may have to be researched.   P. 25, 47, 48</a:t>
          </a:r>
        </a:p>
      </dgm:t>
    </dgm:pt>
    <dgm:pt modelId="{91EC7172-E62B-4710-AFE7-D9D10608E84F}" type="parTrans" cxnId="{6116455B-AF5D-4CA0-91BA-6A2506CA2236}">
      <dgm:prSet/>
      <dgm:spPr/>
      <dgm:t>
        <a:bodyPr/>
        <a:lstStyle/>
        <a:p>
          <a:endParaRPr lang="en-US"/>
        </a:p>
      </dgm:t>
    </dgm:pt>
    <dgm:pt modelId="{FBBD9D85-3005-42A8-B405-45BFA30F9451}" type="sibTrans" cxnId="{6116455B-AF5D-4CA0-91BA-6A2506CA2236}">
      <dgm:prSet/>
      <dgm:spPr/>
      <dgm:t>
        <a:bodyPr/>
        <a:lstStyle/>
        <a:p>
          <a:endParaRPr lang="en-US"/>
        </a:p>
      </dgm:t>
    </dgm:pt>
    <dgm:pt modelId="{48A461A5-B8A0-40F7-A82F-400AD6DFA8A8}">
      <dgm:prSet/>
      <dgm:spPr/>
      <dgm:t>
        <a:bodyPr/>
        <a:lstStyle/>
        <a:p>
          <a:endParaRPr lang="en-US" dirty="0"/>
        </a:p>
      </dgm:t>
    </dgm:pt>
    <dgm:pt modelId="{7803E4A1-A4E2-4481-B93A-7EBCD3F9842F}" type="parTrans" cxnId="{43DA7BDB-D323-4442-971F-BC3564BFD43A}">
      <dgm:prSet/>
      <dgm:spPr/>
      <dgm:t>
        <a:bodyPr/>
        <a:lstStyle/>
        <a:p>
          <a:endParaRPr lang="en-US"/>
        </a:p>
      </dgm:t>
    </dgm:pt>
    <dgm:pt modelId="{D7CFD787-7229-4D36-A0D4-4C7E788A1FBC}" type="sibTrans" cxnId="{43DA7BDB-D323-4442-971F-BC3564BFD43A}">
      <dgm:prSet/>
      <dgm:spPr/>
      <dgm:t>
        <a:bodyPr/>
        <a:lstStyle/>
        <a:p>
          <a:endParaRPr lang="en-US"/>
        </a:p>
      </dgm:t>
    </dgm:pt>
    <dgm:pt modelId="{62D309D1-3893-4249-9801-2523864400F2}" type="pres">
      <dgm:prSet presAssocID="{94FAE276-9CCD-420C-9D19-8C8C248C424B}" presName="linear" presStyleCnt="0">
        <dgm:presLayoutVars>
          <dgm:animLvl val="lvl"/>
          <dgm:resizeHandles val="exact"/>
        </dgm:presLayoutVars>
      </dgm:prSet>
      <dgm:spPr/>
    </dgm:pt>
    <dgm:pt modelId="{B960111B-5855-42F9-B7EE-A105AFEB5D1D}" type="pres">
      <dgm:prSet presAssocID="{81A86541-E276-4CDC-AADB-1D6F25A1D467}" presName="parentText" presStyleLbl="node1" presStyleIdx="0" presStyleCnt="3" custScaleY="51303" custLinFactY="-15810" custLinFactNeighborX="66" custLinFactNeighborY="-100000">
        <dgm:presLayoutVars>
          <dgm:chMax val="0"/>
          <dgm:bulletEnabled val="1"/>
        </dgm:presLayoutVars>
      </dgm:prSet>
      <dgm:spPr/>
    </dgm:pt>
    <dgm:pt modelId="{97759E9F-232C-4DEC-82B3-0477BB47E275}" type="pres">
      <dgm:prSet presAssocID="{0A2FB70F-3987-4F39-9398-EC8DF929D5EA}" presName="spacer" presStyleCnt="0"/>
      <dgm:spPr/>
    </dgm:pt>
    <dgm:pt modelId="{060B0DCA-8620-4158-ACEB-5C76324E1071}" type="pres">
      <dgm:prSet presAssocID="{45062AE1-2A2F-49DD-B5D7-EF7B41E2C91F}" presName="parentText" presStyleLbl="node1" presStyleIdx="1" presStyleCnt="3" custLinFactY="-989" custLinFactNeighborX="365" custLinFactNeighborY="-100000">
        <dgm:presLayoutVars>
          <dgm:chMax val="0"/>
          <dgm:bulletEnabled val="1"/>
        </dgm:presLayoutVars>
      </dgm:prSet>
      <dgm:spPr/>
    </dgm:pt>
    <dgm:pt modelId="{DDCB0A9E-CF3A-4DE3-9138-9A6D8A101811}" type="pres">
      <dgm:prSet presAssocID="{DCD0900C-41C4-4E0E-BF55-192DC8DF87FD}" presName="spacer" presStyleCnt="0"/>
      <dgm:spPr/>
    </dgm:pt>
    <dgm:pt modelId="{9E6510FF-A269-4FD7-BCF7-E4C56BE3D062}" type="pres">
      <dgm:prSet presAssocID="{25514DAB-4471-49F8-AD48-FF928A77C97B}" presName="parentText" presStyleLbl="node1" presStyleIdx="2" presStyleCnt="3" custLinFactNeighborX="66" custLinFactNeighborY="-41284">
        <dgm:presLayoutVars>
          <dgm:chMax val="0"/>
          <dgm:bulletEnabled val="1"/>
        </dgm:presLayoutVars>
      </dgm:prSet>
      <dgm:spPr/>
    </dgm:pt>
    <dgm:pt modelId="{91F47EBC-DF27-4314-B7EC-B1735A3AC949}" type="pres">
      <dgm:prSet presAssocID="{25514DAB-4471-49F8-AD48-FF928A77C97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9658E23-C694-400E-8F08-4B4B67EC0BAD}" srcId="{94FAE276-9CCD-420C-9D19-8C8C248C424B}" destId="{81A86541-E276-4CDC-AADB-1D6F25A1D467}" srcOrd="0" destOrd="0" parTransId="{F0EF7EA0-8ABA-4DC4-A9F7-CAD34245E28D}" sibTransId="{0A2FB70F-3987-4F39-9398-EC8DF929D5EA}"/>
    <dgm:cxn modelId="{73C7312E-BEE5-4FFF-91DC-D41AAB3E322E}" type="presOf" srcId="{25514DAB-4471-49F8-AD48-FF928A77C97B}" destId="{9E6510FF-A269-4FD7-BCF7-E4C56BE3D062}" srcOrd="0" destOrd="0" presId="urn:microsoft.com/office/officeart/2005/8/layout/vList2"/>
    <dgm:cxn modelId="{47234037-DE88-4801-BCD1-2B28DD1B546D}" type="presOf" srcId="{94FAE276-9CCD-420C-9D19-8C8C248C424B}" destId="{62D309D1-3893-4249-9801-2523864400F2}" srcOrd="0" destOrd="0" presId="urn:microsoft.com/office/officeart/2005/8/layout/vList2"/>
    <dgm:cxn modelId="{6116455B-AF5D-4CA0-91BA-6A2506CA2236}" srcId="{94FAE276-9CCD-420C-9D19-8C8C248C424B}" destId="{25514DAB-4471-49F8-AD48-FF928A77C97B}" srcOrd="2" destOrd="0" parTransId="{91EC7172-E62B-4710-AFE7-D9D10608E84F}" sibTransId="{FBBD9D85-3005-42A8-B405-45BFA30F9451}"/>
    <dgm:cxn modelId="{9E648989-09A5-435D-8DE3-E95D22A1DEC7}" type="presOf" srcId="{48A461A5-B8A0-40F7-A82F-400AD6DFA8A8}" destId="{91F47EBC-DF27-4314-B7EC-B1735A3AC949}" srcOrd="0" destOrd="0" presId="urn:microsoft.com/office/officeart/2005/8/layout/vList2"/>
    <dgm:cxn modelId="{C2DE11CF-46BF-472C-B1A4-94871E022766}" type="presOf" srcId="{81A86541-E276-4CDC-AADB-1D6F25A1D467}" destId="{B960111B-5855-42F9-B7EE-A105AFEB5D1D}" srcOrd="0" destOrd="0" presId="urn:microsoft.com/office/officeart/2005/8/layout/vList2"/>
    <dgm:cxn modelId="{43DA7BDB-D323-4442-971F-BC3564BFD43A}" srcId="{25514DAB-4471-49F8-AD48-FF928A77C97B}" destId="{48A461A5-B8A0-40F7-A82F-400AD6DFA8A8}" srcOrd="0" destOrd="0" parTransId="{7803E4A1-A4E2-4481-B93A-7EBCD3F9842F}" sibTransId="{D7CFD787-7229-4D36-A0D4-4C7E788A1FBC}"/>
    <dgm:cxn modelId="{7BB7D2F0-1EA5-46F0-ABD5-CECFF45BB217}" type="presOf" srcId="{45062AE1-2A2F-49DD-B5D7-EF7B41E2C91F}" destId="{060B0DCA-8620-4158-ACEB-5C76324E1071}" srcOrd="0" destOrd="0" presId="urn:microsoft.com/office/officeart/2005/8/layout/vList2"/>
    <dgm:cxn modelId="{DE60EEF3-E8AE-4640-8B24-D6EE824A77D3}" srcId="{94FAE276-9CCD-420C-9D19-8C8C248C424B}" destId="{45062AE1-2A2F-49DD-B5D7-EF7B41E2C91F}" srcOrd="1" destOrd="0" parTransId="{50E83726-10B4-4AB4-B332-6337BAA6EE8C}" sibTransId="{DCD0900C-41C4-4E0E-BF55-192DC8DF87FD}"/>
    <dgm:cxn modelId="{76D82E79-CB2D-492B-B356-4E0EFC9F882C}" type="presParOf" srcId="{62D309D1-3893-4249-9801-2523864400F2}" destId="{B960111B-5855-42F9-B7EE-A105AFEB5D1D}" srcOrd="0" destOrd="0" presId="urn:microsoft.com/office/officeart/2005/8/layout/vList2"/>
    <dgm:cxn modelId="{045C8E49-BE39-4A17-8EAB-7DFB6C5A67DA}" type="presParOf" srcId="{62D309D1-3893-4249-9801-2523864400F2}" destId="{97759E9F-232C-4DEC-82B3-0477BB47E275}" srcOrd="1" destOrd="0" presId="urn:microsoft.com/office/officeart/2005/8/layout/vList2"/>
    <dgm:cxn modelId="{9171F387-2D5E-4002-9947-C9ACE9E9F825}" type="presParOf" srcId="{62D309D1-3893-4249-9801-2523864400F2}" destId="{060B0DCA-8620-4158-ACEB-5C76324E1071}" srcOrd="2" destOrd="0" presId="urn:microsoft.com/office/officeart/2005/8/layout/vList2"/>
    <dgm:cxn modelId="{1181E132-26A2-4CE8-BC56-1866E8C5D48C}" type="presParOf" srcId="{62D309D1-3893-4249-9801-2523864400F2}" destId="{DDCB0A9E-CF3A-4DE3-9138-9A6D8A101811}" srcOrd="3" destOrd="0" presId="urn:microsoft.com/office/officeart/2005/8/layout/vList2"/>
    <dgm:cxn modelId="{C7618379-173F-4C65-9B6D-0C69500DE69C}" type="presParOf" srcId="{62D309D1-3893-4249-9801-2523864400F2}" destId="{9E6510FF-A269-4FD7-BCF7-E4C56BE3D062}" srcOrd="4" destOrd="0" presId="urn:microsoft.com/office/officeart/2005/8/layout/vList2"/>
    <dgm:cxn modelId="{28D4BF05-E6F0-470A-8BF2-89ACD3D4273E}" type="presParOf" srcId="{62D309D1-3893-4249-9801-2523864400F2}" destId="{91F47EBC-DF27-4314-B7EC-B1735A3AC94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E63DA3-BA44-4865-ACD7-0B8B6078C2C1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CD9D223-23E3-4D15-8948-8C9B0152E87A}">
      <dgm:prSet/>
      <dgm:spPr/>
      <dgm:t>
        <a:bodyPr/>
        <a:lstStyle/>
        <a:p>
          <a:r>
            <a:rPr lang="en-US" dirty="0"/>
            <a:t>Be</a:t>
          </a:r>
        </a:p>
      </dgm:t>
    </dgm:pt>
    <dgm:pt modelId="{BDC572FF-288F-4FAF-A4E7-84B9F16C0ABE}" type="parTrans" cxnId="{E894799C-1E6B-4191-9C1D-66FEE6307676}">
      <dgm:prSet/>
      <dgm:spPr/>
      <dgm:t>
        <a:bodyPr/>
        <a:lstStyle/>
        <a:p>
          <a:endParaRPr lang="en-US"/>
        </a:p>
      </dgm:t>
    </dgm:pt>
    <dgm:pt modelId="{E16F4D26-21B2-4F63-BA6A-519FED0C41E3}" type="sibTrans" cxnId="{E894799C-1E6B-4191-9C1D-66FEE6307676}">
      <dgm:prSet/>
      <dgm:spPr/>
      <dgm:t>
        <a:bodyPr/>
        <a:lstStyle/>
        <a:p>
          <a:endParaRPr lang="en-US"/>
        </a:p>
      </dgm:t>
    </dgm:pt>
    <dgm:pt modelId="{EF2CB958-420F-47AB-B331-C6236B0A90D8}">
      <dgm:prSet/>
      <dgm:spPr/>
      <dgm:t>
        <a:bodyPr/>
        <a:lstStyle/>
        <a:p>
          <a:r>
            <a:rPr lang="en-US" dirty="0"/>
            <a:t>Be trusting</a:t>
          </a:r>
        </a:p>
      </dgm:t>
    </dgm:pt>
    <dgm:pt modelId="{26713F30-41DF-4E80-AF83-D8DFDDD12FB0}" type="parTrans" cxnId="{AC575E89-8505-4332-B5D5-7F872178A674}">
      <dgm:prSet/>
      <dgm:spPr/>
      <dgm:t>
        <a:bodyPr/>
        <a:lstStyle/>
        <a:p>
          <a:endParaRPr lang="en-US"/>
        </a:p>
      </dgm:t>
    </dgm:pt>
    <dgm:pt modelId="{92F7AC41-B8BE-4E5E-9E63-3958C3B54311}" type="sibTrans" cxnId="{AC575E89-8505-4332-B5D5-7F872178A674}">
      <dgm:prSet/>
      <dgm:spPr/>
      <dgm:t>
        <a:bodyPr/>
        <a:lstStyle/>
        <a:p>
          <a:endParaRPr lang="en-US"/>
        </a:p>
      </dgm:t>
    </dgm:pt>
    <dgm:pt modelId="{22DD7175-3A25-4218-893A-18536776FD8B}">
      <dgm:prSet/>
      <dgm:spPr/>
      <dgm:t>
        <a:bodyPr/>
        <a:lstStyle/>
        <a:p>
          <a:r>
            <a:rPr lang="en-US" dirty="0"/>
            <a:t>Be</a:t>
          </a:r>
        </a:p>
      </dgm:t>
    </dgm:pt>
    <dgm:pt modelId="{D39D02CF-B303-4203-93B8-7F6E43632B6A}" type="parTrans" cxnId="{54CA5465-FCD7-46EF-8AA4-7BEFDF3F8EE0}">
      <dgm:prSet/>
      <dgm:spPr/>
      <dgm:t>
        <a:bodyPr/>
        <a:lstStyle/>
        <a:p>
          <a:endParaRPr lang="en-US"/>
        </a:p>
      </dgm:t>
    </dgm:pt>
    <dgm:pt modelId="{7DEC1EDD-D5F1-4A01-932A-E4E388911D93}" type="sibTrans" cxnId="{54CA5465-FCD7-46EF-8AA4-7BEFDF3F8EE0}">
      <dgm:prSet/>
      <dgm:spPr/>
      <dgm:t>
        <a:bodyPr/>
        <a:lstStyle/>
        <a:p>
          <a:endParaRPr lang="en-US"/>
        </a:p>
      </dgm:t>
    </dgm:pt>
    <dgm:pt modelId="{6BAF8767-43E2-49DD-8CAC-7EA95C7D8128}">
      <dgm:prSet/>
      <dgm:spPr/>
      <dgm:t>
        <a:bodyPr/>
        <a:lstStyle/>
        <a:p>
          <a:r>
            <a:rPr lang="en-US" dirty="0"/>
            <a:t>Be consistent</a:t>
          </a:r>
        </a:p>
      </dgm:t>
    </dgm:pt>
    <dgm:pt modelId="{48A59DA2-38DC-40D8-8CEA-E259E5ED044F}" type="parTrans" cxnId="{A5149D48-F986-4F60-94FF-1AB17669F376}">
      <dgm:prSet/>
      <dgm:spPr/>
      <dgm:t>
        <a:bodyPr/>
        <a:lstStyle/>
        <a:p>
          <a:endParaRPr lang="en-US"/>
        </a:p>
      </dgm:t>
    </dgm:pt>
    <dgm:pt modelId="{9ED4FA26-2DDF-492F-B780-4C4F14BB768E}" type="sibTrans" cxnId="{A5149D48-F986-4F60-94FF-1AB17669F376}">
      <dgm:prSet/>
      <dgm:spPr/>
      <dgm:t>
        <a:bodyPr/>
        <a:lstStyle/>
        <a:p>
          <a:endParaRPr lang="en-US"/>
        </a:p>
      </dgm:t>
    </dgm:pt>
    <dgm:pt modelId="{BF36ACCD-8BC3-4A9E-836F-E124C3344380}">
      <dgm:prSet/>
      <dgm:spPr/>
      <dgm:t>
        <a:bodyPr/>
        <a:lstStyle/>
        <a:p>
          <a:r>
            <a:rPr lang="en-US" dirty="0"/>
            <a:t>Read</a:t>
          </a:r>
        </a:p>
      </dgm:t>
    </dgm:pt>
    <dgm:pt modelId="{6178D8D2-33A3-4EE0-A2FC-23610677D7BB}" type="parTrans" cxnId="{C5603157-3528-479F-80F4-3F9143B18919}">
      <dgm:prSet/>
      <dgm:spPr/>
      <dgm:t>
        <a:bodyPr/>
        <a:lstStyle/>
        <a:p>
          <a:endParaRPr lang="en-US"/>
        </a:p>
      </dgm:t>
    </dgm:pt>
    <dgm:pt modelId="{72EAA946-A452-4DAB-B392-8DC0CF3661B0}" type="sibTrans" cxnId="{C5603157-3528-479F-80F4-3F9143B18919}">
      <dgm:prSet/>
      <dgm:spPr/>
      <dgm:t>
        <a:bodyPr/>
        <a:lstStyle/>
        <a:p>
          <a:endParaRPr lang="en-US"/>
        </a:p>
      </dgm:t>
    </dgm:pt>
    <dgm:pt modelId="{CE1F06A0-1F8D-4BB8-A98C-BCE0F1F72906}">
      <dgm:prSet/>
      <dgm:spPr/>
      <dgm:t>
        <a:bodyPr/>
        <a:lstStyle/>
        <a:p>
          <a:r>
            <a:rPr lang="en-US" dirty="0"/>
            <a:t>Read body language – be a listener</a:t>
          </a:r>
        </a:p>
      </dgm:t>
    </dgm:pt>
    <dgm:pt modelId="{06CCF1AD-736C-44ED-8853-E5B99A2F6889}" type="parTrans" cxnId="{2436C8EE-FF4A-410E-815A-765249B7F266}">
      <dgm:prSet/>
      <dgm:spPr/>
      <dgm:t>
        <a:bodyPr/>
        <a:lstStyle/>
        <a:p>
          <a:endParaRPr lang="en-US"/>
        </a:p>
      </dgm:t>
    </dgm:pt>
    <dgm:pt modelId="{5EA8A755-2D57-4E25-862C-D13E81E0B0FC}" type="sibTrans" cxnId="{2436C8EE-FF4A-410E-815A-765249B7F266}">
      <dgm:prSet/>
      <dgm:spPr/>
      <dgm:t>
        <a:bodyPr/>
        <a:lstStyle/>
        <a:p>
          <a:endParaRPr lang="en-US"/>
        </a:p>
      </dgm:t>
    </dgm:pt>
    <dgm:pt modelId="{11F0DCD7-2AA7-42A2-A09A-EF348F5716D0}">
      <dgm:prSet/>
      <dgm:spPr/>
      <dgm:t>
        <a:bodyPr/>
        <a:lstStyle/>
        <a:p>
          <a:r>
            <a:rPr lang="en-US" dirty="0"/>
            <a:t>Be</a:t>
          </a:r>
        </a:p>
      </dgm:t>
    </dgm:pt>
    <dgm:pt modelId="{F93AA9C8-403D-4936-8BAD-930A054EE1E0}" type="parTrans" cxnId="{3AACED5E-0E82-4278-921E-849AD7CD652A}">
      <dgm:prSet/>
      <dgm:spPr/>
      <dgm:t>
        <a:bodyPr/>
        <a:lstStyle/>
        <a:p>
          <a:endParaRPr lang="en-US"/>
        </a:p>
      </dgm:t>
    </dgm:pt>
    <dgm:pt modelId="{16DD43E6-0DE7-477E-8CCB-EC5439753AC4}" type="sibTrans" cxnId="{3AACED5E-0E82-4278-921E-849AD7CD652A}">
      <dgm:prSet/>
      <dgm:spPr/>
      <dgm:t>
        <a:bodyPr/>
        <a:lstStyle/>
        <a:p>
          <a:endParaRPr lang="en-US"/>
        </a:p>
      </dgm:t>
    </dgm:pt>
    <dgm:pt modelId="{BCA9058B-71B4-47B4-9C95-8A9645E0F5B6}">
      <dgm:prSet/>
      <dgm:spPr/>
      <dgm:t>
        <a:bodyPr/>
        <a:lstStyle/>
        <a:p>
          <a:r>
            <a:rPr lang="en-US" dirty="0"/>
            <a:t>Be a good detective</a:t>
          </a:r>
        </a:p>
      </dgm:t>
    </dgm:pt>
    <dgm:pt modelId="{C0D1FF28-395D-4EF3-B97E-964DDFE21B85}" type="parTrans" cxnId="{89A673AB-CCAD-45C9-AEFA-C179C2B22730}">
      <dgm:prSet/>
      <dgm:spPr/>
      <dgm:t>
        <a:bodyPr/>
        <a:lstStyle/>
        <a:p>
          <a:endParaRPr lang="en-US"/>
        </a:p>
      </dgm:t>
    </dgm:pt>
    <dgm:pt modelId="{881E94A7-5433-4808-9477-537DA5CA8890}" type="sibTrans" cxnId="{89A673AB-CCAD-45C9-AEFA-C179C2B22730}">
      <dgm:prSet/>
      <dgm:spPr/>
      <dgm:t>
        <a:bodyPr/>
        <a:lstStyle/>
        <a:p>
          <a:endParaRPr lang="en-US"/>
        </a:p>
      </dgm:t>
    </dgm:pt>
    <dgm:pt modelId="{D8455F48-5F13-4B1B-BE51-D0422B84559C}">
      <dgm:prSet/>
      <dgm:spPr/>
      <dgm:t>
        <a:bodyPr/>
        <a:lstStyle/>
        <a:p>
          <a:r>
            <a:rPr lang="en-US" dirty="0"/>
            <a:t>Take</a:t>
          </a:r>
        </a:p>
      </dgm:t>
    </dgm:pt>
    <dgm:pt modelId="{6B68E750-FA51-4B64-B3D4-44E45FD84416}" type="parTrans" cxnId="{93FF99FA-67DD-4B20-A5D5-240DF309D7CC}">
      <dgm:prSet/>
      <dgm:spPr/>
      <dgm:t>
        <a:bodyPr/>
        <a:lstStyle/>
        <a:p>
          <a:endParaRPr lang="en-US"/>
        </a:p>
      </dgm:t>
    </dgm:pt>
    <dgm:pt modelId="{0313C253-40B8-4210-9809-EFB155205656}" type="sibTrans" cxnId="{93FF99FA-67DD-4B20-A5D5-240DF309D7CC}">
      <dgm:prSet/>
      <dgm:spPr/>
      <dgm:t>
        <a:bodyPr/>
        <a:lstStyle/>
        <a:p>
          <a:endParaRPr lang="en-US"/>
        </a:p>
      </dgm:t>
    </dgm:pt>
    <dgm:pt modelId="{328AF38B-A8C8-4300-9345-0F79BC7023EB}">
      <dgm:prSet/>
      <dgm:spPr/>
      <dgm:t>
        <a:bodyPr/>
        <a:lstStyle/>
        <a:p>
          <a:r>
            <a:rPr lang="en-US" dirty="0"/>
            <a:t>Take good data</a:t>
          </a:r>
        </a:p>
      </dgm:t>
    </dgm:pt>
    <dgm:pt modelId="{AD5FDBBC-544D-4DAF-8385-1A77EB9B8F08}" type="parTrans" cxnId="{62845532-A8EB-4BCA-9FF4-79B9BD2592AF}">
      <dgm:prSet/>
      <dgm:spPr/>
      <dgm:t>
        <a:bodyPr/>
        <a:lstStyle/>
        <a:p>
          <a:endParaRPr lang="en-US"/>
        </a:p>
      </dgm:t>
    </dgm:pt>
    <dgm:pt modelId="{3CC43B07-4D1A-4135-9FA4-6F36BA3A69D7}" type="sibTrans" cxnId="{62845532-A8EB-4BCA-9FF4-79B9BD2592AF}">
      <dgm:prSet/>
      <dgm:spPr/>
      <dgm:t>
        <a:bodyPr/>
        <a:lstStyle/>
        <a:p>
          <a:endParaRPr lang="en-US"/>
        </a:p>
      </dgm:t>
    </dgm:pt>
    <dgm:pt modelId="{8ACDCC0B-616D-413C-A9F0-6827F4A6C09B}">
      <dgm:prSet/>
      <dgm:spPr/>
      <dgm:t>
        <a:bodyPr/>
        <a:lstStyle/>
        <a:p>
          <a:r>
            <a:rPr lang="en-US" dirty="0"/>
            <a:t>Record</a:t>
          </a:r>
        </a:p>
      </dgm:t>
    </dgm:pt>
    <dgm:pt modelId="{AEB8FB6C-C758-4828-B8A6-433F381BCB97}" type="parTrans" cxnId="{3078CA1D-BF5F-46C1-A5DC-97404941CCD6}">
      <dgm:prSet/>
      <dgm:spPr/>
      <dgm:t>
        <a:bodyPr/>
        <a:lstStyle/>
        <a:p>
          <a:endParaRPr lang="en-US"/>
        </a:p>
      </dgm:t>
    </dgm:pt>
    <dgm:pt modelId="{2F3CC7C6-A654-4E87-B59C-E6D8D1E95555}" type="sibTrans" cxnId="{3078CA1D-BF5F-46C1-A5DC-97404941CCD6}">
      <dgm:prSet/>
      <dgm:spPr/>
      <dgm:t>
        <a:bodyPr/>
        <a:lstStyle/>
        <a:p>
          <a:endParaRPr lang="en-US"/>
        </a:p>
      </dgm:t>
    </dgm:pt>
    <dgm:pt modelId="{51C28FFA-636A-42C5-BFD6-A73FF449BCD5}">
      <dgm:prSet/>
      <dgm:spPr/>
      <dgm:t>
        <a:bodyPr/>
        <a:lstStyle/>
        <a:p>
          <a:r>
            <a:rPr lang="en-US" dirty="0"/>
            <a:t>Record info the person describes</a:t>
          </a:r>
        </a:p>
      </dgm:t>
    </dgm:pt>
    <dgm:pt modelId="{737AB4EF-D3D7-4380-9A25-49AD2EE5A1F5}" type="parTrans" cxnId="{5C00317B-75DE-49DD-ADEA-7A897781DD6C}">
      <dgm:prSet/>
      <dgm:spPr/>
      <dgm:t>
        <a:bodyPr/>
        <a:lstStyle/>
        <a:p>
          <a:endParaRPr lang="en-US"/>
        </a:p>
      </dgm:t>
    </dgm:pt>
    <dgm:pt modelId="{93B18633-A7FE-42F2-A45F-A3F5EDD2EB5B}" type="sibTrans" cxnId="{5C00317B-75DE-49DD-ADEA-7A897781DD6C}">
      <dgm:prSet/>
      <dgm:spPr/>
      <dgm:t>
        <a:bodyPr/>
        <a:lstStyle/>
        <a:p>
          <a:endParaRPr lang="en-US"/>
        </a:p>
      </dgm:t>
    </dgm:pt>
    <dgm:pt modelId="{FF85C06B-D2E7-436D-8496-1F270D4248DB}">
      <dgm:prSet/>
      <dgm:spPr/>
      <dgm:t>
        <a:bodyPr/>
        <a:lstStyle/>
        <a:p>
          <a:r>
            <a:rPr lang="en-US" dirty="0"/>
            <a:t>Don’t leave</a:t>
          </a:r>
        </a:p>
      </dgm:t>
    </dgm:pt>
    <dgm:pt modelId="{DBB5066A-4A62-4689-B186-AD833349A97A}" type="parTrans" cxnId="{199DA665-328E-48BA-8EE5-2412D0FDB062}">
      <dgm:prSet/>
      <dgm:spPr/>
      <dgm:t>
        <a:bodyPr/>
        <a:lstStyle/>
        <a:p>
          <a:endParaRPr lang="en-US"/>
        </a:p>
      </dgm:t>
    </dgm:pt>
    <dgm:pt modelId="{3B1F2485-D086-4769-960F-5EFB8BFEB9E2}" type="sibTrans" cxnId="{199DA665-328E-48BA-8EE5-2412D0FDB062}">
      <dgm:prSet/>
      <dgm:spPr/>
      <dgm:t>
        <a:bodyPr/>
        <a:lstStyle/>
        <a:p>
          <a:endParaRPr lang="en-US"/>
        </a:p>
      </dgm:t>
    </dgm:pt>
    <dgm:pt modelId="{77A108E3-752F-4B09-87DB-6DF9B5163C8E}">
      <dgm:prSet/>
      <dgm:spPr/>
      <dgm:t>
        <a:bodyPr/>
        <a:lstStyle/>
        <a:p>
          <a:r>
            <a:rPr lang="en-US" dirty="0"/>
            <a:t>Don’t leave them alone</a:t>
          </a:r>
        </a:p>
      </dgm:t>
    </dgm:pt>
    <dgm:pt modelId="{44FCBE10-DDF7-4EE5-97E0-837CC8CE7E3A}" type="parTrans" cxnId="{764F4217-4D79-4FE0-9EE8-1A04FB5BD620}">
      <dgm:prSet/>
      <dgm:spPr/>
      <dgm:t>
        <a:bodyPr/>
        <a:lstStyle/>
        <a:p>
          <a:endParaRPr lang="en-US"/>
        </a:p>
      </dgm:t>
    </dgm:pt>
    <dgm:pt modelId="{8C29ED99-8D90-4CF8-97FF-2926825496BE}" type="sibTrans" cxnId="{764F4217-4D79-4FE0-9EE8-1A04FB5BD620}">
      <dgm:prSet/>
      <dgm:spPr/>
      <dgm:t>
        <a:bodyPr/>
        <a:lstStyle/>
        <a:p>
          <a:endParaRPr lang="en-US"/>
        </a:p>
      </dgm:t>
    </dgm:pt>
    <dgm:pt modelId="{43B2E2E8-A764-4803-845D-95C2BEA03AC8}">
      <dgm:prSet/>
      <dgm:spPr/>
      <dgm:t>
        <a:bodyPr/>
        <a:lstStyle/>
        <a:p>
          <a:r>
            <a:rPr lang="en-US" dirty="0"/>
            <a:t>Don’t argue</a:t>
          </a:r>
        </a:p>
      </dgm:t>
    </dgm:pt>
    <dgm:pt modelId="{8B2BBAC8-A570-4ABC-93EB-169D3054D0E0}" type="parTrans" cxnId="{71E32243-590E-4F93-8582-A9CA4EAB510D}">
      <dgm:prSet/>
      <dgm:spPr/>
      <dgm:t>
        <a:bodyPr/>
        <a:lstStyle/>
        <a:p>
          <a:endParaRPr lang="en-US"/>
        </a:p>
      </dgm:t>
    </dgm:pt>
    <dgm:pt modelId="{3F124DA3-4096-44C3-8BB5-DA933121B1E5}" type="sibTrans" cxnId="{71E32243-590E-4F93-8582-A9CA4EAB510D}">
      <dgm:prSet/>
      <dgm:spPr/>
      <dgm:t>
        <a:bodyPr/>
        <a:lstStyle/>
        <a:p>
          <a:endParaRPr lang="en-US"/>
        </a:p>
      </dgm:t>
    </dgm:pt>
    <dgm:pt modelId="{B87B89BB-EFA0-4AD4-B1AD-B36C429A0EC2}">
      <dgm:prSet/>
      <dgm:spPr/>
      <dgm:t>
        <a:bodyPr/>
        <a:lstStyle/>
        <a:p>
          <a:r>
            <a:rPr lang="en-US" dirty="0"/>
            <a:t>Don’t argue – a hallucination is real to the person having one</a:t>
          </a:r>
        </a:p>
      </dgm:t>
    </dgm:pt>
    <dgm:pt modelId="{BB4D28C5-6176-4E3F-824D-A577288703AE}" type="parTrans" cxnId="{CD899EEF-1687-43E9-A481-2779C5042B39}">
      <dgm:prSet/>
      <dgm:spPr/>
      <dgm:t>
        <a:bodyPr/>
        <a:lstStyle/>
        <a:p>
          <a:endParaRPr lang="en-US"/>
        </a:p>
      </dgm:t>
    </dgm:pt>
    <dgm:pt modelId="{2C1068B4-4354-49D8-900C-415F0DD6597F}" type="sibTrans" cxnId="{CD899EEF-1687-43E9-A481-2779C5042B39}">
      <dgm:prSet/>
      <dgm:spPr/>
      <dgm:t>
        <a:bodyPr/>
        <a:lstStyle/>
        <a:p>
          <a:endParaRPr lang="en-US"/>
        </a:p>
      </dgm:t>
    </dgm:pt>
    <dgm:pt modelId="{28CC6CD5-A583-4BE4-8BB8-95826270F566}" type="pres">
      <dgm:prSet presAssocID="{06E63DA3-BA44-4865-ACD7-0B8B6078C2C1}" presName="Name0" presStyleCnt="0">
        <dgm:presLayoutVars>
          <dgm:dir/>
          <dgm:animLvl val="lvl"/>
          <dgm:resizeHandles val="exact"/>
        </dgm:presLayoutVars>
      </dgm:prSet>
      <dgm:spPr/>
    </dgm:pt>
    <dgm:pt modelId="{63ED0D11-4EB4-4C30-AE42-02E4B2D2E66F}" type="pres">
      <dgm:prSet presAssocID="{5CD9D223-23E3-4D15-8948-8C9B0152E87A}" presName="linNode" presStyleCnt="0"/>
      <dgm:spPr/>
    </dgm:pt>
    <dgm:pt modelId="{1CF5D246-04F1-473B-9100-CFF192C392CA}" type="pres">
      <dgm:prSet presAssocID="{5CD9D223-23E3-4D15-8948-8C9B0152E87A}" presName="parentText" presStyleLbl="solidFgAcc1" presStyleIdx="0" presStyleCnt="8">
        <dgm:presLayoutVars>
          <dgm:chMax val="1"/>
          <dgm:bulletEnabled/>
        </dgm:presLayoutVars>
      </dgm:prSet>
      <dgm:spPr/>
    </dgm:pt>
    <dgm:pt modelId="{DEC94AD8-0692-46C2-BB8D-64D0F528A2F6}" type="pres">
      <dgm:prSet presAssocID="{5CD9D223-23E3-4D15-8948-8C9B0152E87A}" presName="descendantText" presStyleLbl="alignNode1" presStyleIdx="0" presStyleCnt="8">
        <dgm:presLayoutVars>
          <dgm:bulletEnabled/>
        </dgm:presLayoutVars>
      </dgm:prSet>
      <dgm:spPr/>
    </dgm:pt>
    <dgm:pt modelId="{6EEB431E-DC9B-42B5-A3F4-1AAA32222FF0}" type="pres">
      <dgm:prSet presAssocID="{E16F4D26-21B2-4F63-BA6A-519FED0C41E3}" presName="sp" presStyleCnt="0"/>
      <dgm:spPr/>
    </dgm:pt>
    <dgm:pt modelId="{B739032B-F803-4165-B1D2-A3A86E87F955}" type="pres">
      <dgm:prSet presAssocID="{22DD7175-3A25-4218-893A-18536776FD8B}" presName="linNode" presStyleCnt="0"/>
      <dgm:spPr/>
    </dgm:pt>
    <dgm:pt modelId="{F2D8226F-733F-4B27-BC08-AC6BFB374EDA}" type="pres">
      <dgm:prSet presAssocID="{22DD7175-3A25-4218-893A-18536776FD8B}" presName="parentText" presStyleLbl="solidFgAcc1" presStyleIdx="1" presStyleCnt="8">
        <dgm:presLayoutVars>
          <dgm:chMax val="1"/>
          <dgm:bulletEnabled/>
        </dgm:presLayoutVars>
      </dgm:prSet>
      <dgm:spPr/>
    </dgm:pt>
    <dgm:pt modelId="{07E14C21-A5C1-4801-BAD9-FF81BD6BF29F}" type="pres">
      <dgm:prSet presAssocID="{22DD7175-3A25-4218-893A-18536776FD8B}" presName="descendantText" presStyleLbl="alignNode1" presStyleIdx="1" presStyleCnt="8">
        <dgm:presLayoutVars>
          <dgm:bulletEnabled/>
        </dgm:presLayoutVars>
      </dgm:prSet>
      <dgm:spPr/>
    </dgm:pt>
    <dgm:pt modelId="{52EA6B4B-301C-45CE-A91A-691DEC63F2D5}" type="pres">
      <dgm:prSet presAssocID="{7DEC1EDD-D5F1-4A01-932A-E4E388911D93}" presName="sp" presStyleCnt="0"/>
      <dgm:spPr/>
    </dgm:pt>
    <dgm:pt modelId="{99270012-0BDE-4A38-A639-A1D1B37FC2EE}" type="pres">
      <dgm:prSet presAssocID="{BF36ACCD-8BC3-4A9E-836F-E124C3344380}" presName="linNode" presStyleCnt="0"/>
      <dgm:spPr/>
    </dgm:pt>
    <dgm:pt modelId="{8ACD8259-A845-41D3-AF68-0A89F8F8BFE9}" type="pres">
      <dgm:prSet presAssocID="{BF36ACCD-8BC3-4A9E-836F-E124C3344380}" presName="parentText" presStyleLbl="solidFgAcc1" presStyleIdx="2" presStyleCnt="8">
        <dgm:presLayoutVars>
          <dgm:chMax val="1"/>
          <dgm:bulletEnabled/>
        </dgm:presLayoutVars>
      </dgm:prSet>
      <dgm:spPr/>
    </dgm:pt>
    <dgm:pt modelId="{B8FED993-F01C-49B4-87AE-15D1CA7F7779}" type="pres">
      <dgm:prSet presAssocID="{BF36ACCD-8BC3-4A9E-836F-E124C3344380}" presName="descendantText" presStyleLbl="alignNode1" presStyleIdx="2" presStyleCnt="8">
        <dgm:presLayoutVars>
          <dgm:bulletEnabled/>
        </dgm:presLayoutVars>
      </dgm:prSet>
      <dgm:spPr/>
    </dgm:pt>
    <dgm:pt modelId="{4DB2DAEA-3E54-45C7-A46B-DBB68FF60C7A}" type="pres">
      <dgm:prSet presAssocID="{72EAA946-A452-4DAB-B392-8DC0CF3661B0}" presName="sp" presStyleCnt="0"/>
      <dgm:spPr/>
    </dgm:pt>
    <dgm:pt modelId="{B4B45FD4-ADB7-4447-8C47-025549DD7468}" type="pres">
      <dgm:prSet presAssocID="{11F0DCD7-2AA7-42A2-A09A-EF348F5716D0}" presName="linNode" presStyleCnt="0"/>
      <dgm:spPr/>
    </dgm:pt>
    <dgm:pt modelId="{8C72B190-EC4B-4A41-817D-9227575209B3}" type="pres">
      <dgm:prSet presAssocID="{11F0DCD7-2AA7-42A2-A09A-EF348F5716D0}" presName="parentText" presStyleLbl="solidFgAcc1" presStyleIdx="3" presStyleCnt="8">
        <dgm:presLayoutVars>
          <dgm:chMax val="1"/>
          <dgm:bulletEnabled/>
        </dgm:presLayoutVars>
      </dgm:prSet>
      <dgm:spPr/>
    </dgm:pt>
    <dgm:pt modelId="{827322EA-8673-4A42-B006-C3A9B3456A0E}" type="pres">
      <dgm:prSet presAssocID="{11F0DCD7-2AA7-42A2-A09A-EF348F5716D0}" presName="descendantText" presStyleLbl="alignNode1" presStyleIdx="3" presStyleCnt="8">
        <dgm:presLayoutVars>
          <dgm:bulletEnabled/>
        </dgm:presLayoutVars>
      </dgm:prSet>
      <dgm:spPr/>
    </dgm:pt>
    <dgm:pt modelId="{8E0BEB36-3100-487A-8BDA-6688CD946935}" type="pres">
      <dgm:prSet presAssocID="{16DD43E6-0DE7-477E-8CCB-EC5439753AC4}" presName="sp" presStyleCnt="0"/>
      <dgm:spPr/>
    </dgm:pt>
    <dgm:pt modelId="{093E61C9-841E-42F7-B8F5-7EB994B1FA31}" type="pres">
      <dgm:prSet presAssocID="{D8455F48-5F13-4B1B-BE51-D0422B84559C}" presName="linNode" presStyleCnt="0"/>
      <dgm:spPr/>
    </dgm:pt>
    <dgm:pt modelId="{1EFDE766-F39B-41D3-9855-5B7EBD51FC7B}" type="pres">
      <dgm:prSet presAssocID="{D8455F48-5F13-4B1B-BE51-D0422B84559C}" presName="parentText" presStyleLbl="solidFgAcc1" presStyleIdx="4" presStyleCnt="8">
        <dgm:presLayoutVars>
          <dgm:chMax val="1"/>
          <dgm:bulletEnabled/>
        </dgm:presLayoutVars>
      </dgm:prSet>
      <dgm:spPr/>
    </dgm:pt>
    <dgm:pt modelId="{D26C49DF-32C4-4A42-A44B-BD7CE48BA3DC}" type="pres">
      <dgm:prSet presAssocID="{D8455F48-5F13-4B1B-BE51-D0422B84559C}" presName="descendantText" presStyleLbl="alignNode1" presStyleIdx="4" presStyleCnt="8">
        <dgm:presLayoutVars>
          <dgm:bulletEnabled/>
        </dgm:presLayoutVars>
      </dgm:prSet>
      <dgm:spPr/>
    </dgm:pt>
    <dgm:pt modelId="{B5B0FB46-0D30-436A-A46A-EA0482ECCEC3}" type="pres">
      <dgm:prSet presAssocID="{0313C253-40B8-4210-9809-EFB155205656}" presName="sp" presStyleCnt="0"/>
      <dgm:spPr/>
    </dgm:pt>
    <dgm:pt modelId="{A2306103-23F5-4F6A-B34C-ECB4E1B92A4B}" type="pres">
      <dgm:prSet presAssocID="{8ACDCC0B-616D-413C-A9F0-6827F4A6C09B}" presName="linNode" presStyleCnt="0"/>
      <dgm:spPr/>
    </dgm:pt>
    <dgm:pt modelId="{10BD4382-C778-4F96-B052-9A309C421DCA}" type="pres">
      <dgm:prSet presAssocID="{8ACDCC0B-616D-413C-A9F0-6827F4A6C09B}" presName="parentText" presStyleLbl="solidFgAcc1" presStyleIdx="5" presStyleCnt="8">
        <dgm:presLayoutVars>
          <dgm:chMax val="1"/>
          <dgm:bulletEnabled/>
        </dgm:presLayoutVars>
      </dgm:prSet>
      <dgm:spPr/>
    </dgm:pt>
    <dgm:pt modelId="{876E7A4D-73F7-4BE9-94F4-94B89A521B88}" type="pres">
      <dgm:prSet presAssocID="{8ACDCC0B-616D-413C-A9F0-6827F4A6C09B}" presName="descendantText" presStyleLbl="alignNode1" presStyleIdx="5" presStyleCnt="8">
        <dgm:presLayoutVars>
          <dgm:bulletEnabled/>
        </dgm:presLayoutVars>
      </dgm:prSet>
      <dgm:spPr/>
    </dgm:pt>
    <dgm:pt modelId="{B0D625CD-1B9C-4646-B6CD-C2EBE5E46B91}" type="pres">
      <dgm:prSet presAssocID="{2F3CC7C6-A654-4E87-B59C-E6D8D1E95555}" presName="sp" presStyleCnt="0"/>
      <dgm:spPr/>
    </dgm:pt>
    <dgm:pt modelId="{A8168AF1-D655-4F88-83FC-F76D7507260D}" type="pres">
      <dgm:prSet presAssocID="{FF85C06B-D2E7-436D-8496-1F270D4248DB}" presName="linNode" presStyleCnt="0"/>
      <dgm:spPr/>
    </dgm:pt>
    <dgm:pt modelId="{4D6C5C44-7052-44BC-A2E9-51865C7E4155}" type="pres">
      <dgm:prSet presAssocID="{FF85C06B-D2E7-436D-8496-1F270D4248DB}" presName="parentText" presStyleLbl="solidFgAcc1" presStyleIdx="6" presStyleCnt="8">
        <dgm:presLayoutVars>
          <dgm:chMax val="1"/>
          <dgm:bulletEnabled/>
        </dgm:presLayoutVars>
      </dgm:prSet>
      <dgm:spPr/>
    </dgm:pt>
    <dgm:pt modelId="{5B1559F7-D67B-4775-8673-5B7ECA2DC94F}" type="pres">
      <dgm:prSet presAssocID="{FF85C06B-D2E7-436D-8496-1F270D4248DB}" presName="descendantText" presStyleLbl="alignNode1" presStyleIdx="6" presStyleCnt="8">
        <dgm:presLayoutVars>
          <dgm:bulletEnabled/>
        </dgm:presLayoutVars>
      </dgm:prSet>
      <dgm:spPr/>
    </dgm:pt>
    <dgm:pt modelId="{BDDD27C0-D139-4B96-A6AF-95225C68E2B6}" type="pres">
      <dgm:prSet presAssocID="{3B1F2485-D086-4769-960F-5EFB8BFEB9E2}" presName="sp" presStyleCnt="0"/>
      <dgm:spPr/>
    </dgm:pt>
    <dgm:pt modelId="{66D11607-AF0B-4F27-B74B-5CA2225084A5}" type="pres">
      <dgm:prSet presAssocID="{43B2E2E8-A764-4803-845D-95C2BEA03AC8}" presName="linNode" presStyleCnt="0"/>
      <dgm:spPr/>
    </dgm:pt>
    <dgm:pt modelId="{1866B007-7793-4515-8F56-AD4F986A786A}" type="pres">
      <dgm:prSet presAssocID="{43B2E2E8-A764-4803-845D-95C2BEA03AC8}" presName="parentText" presStyleLbl="solidFgAcc1" presStyleIdx="7" presStyleCnt="8">
        <dgm:presLayoutVars>
          <dgm:chMax val="1"/>
          <dgm:bulletEnabled/>
        </dgm:presLayoutVars>
      </dgm:prSet>
      <dgm:spPr/>
    </dgm:pt>
    <dgm:pt modelId="{C32EDA9B-CF6E-457E-86B8-505ED258EC6E}" type="pres">
      <dgm:prSet presAssocID="{43B2E2E8-A764-4803-845D-95C2BEA03AC8}" presName="descendantText" presStyleLbl="alignNode1" presStyleIdx="7" presStyleCnt="8">
        <dgm:presLayoutVars>
          <dgm:bulletEnabled/>
        </dgm:presLayoutVars>
      </dgm:prSet>
      <dgm:spPr/>
    </dgm:pt>
  </dgm:ptLst>
  <dgm:cxnLst>
    <dgm:cxn modelId="{90DF3D09-5267-418E-9D92-AA980D471618}" type="presOf" srcId="{77A108E3-752F-4B09-87DB-6DF9B5163C8E}" destId="{5B1559F7-D67B-4775-8673-5B7ECA2DC94F}" srcOrd="0" destOrd="0" presId="urn:microsoft.com/office/officeart/2016/7/layout/VerticalHollowActionList"/>
    <dgm:cxn modelId="{96E8A116-5C89-4F93-8EE5-E502A57B146F}" type="presOf" srcId="{06E63DA3-BA44-4865-ACD7-0B8B6078C2C1}" destId="{28CC6CD5-A583-4BE4-8BB8-95826270F566}" srcOrd="0" destOrd="0" presId="urn:microsoft.com/office/officeart/2016/7/layout/VerticalHollowActionList"/>
    <dgm:cxn modelId="{764F4217-4D79-4FE0-9EE8-1A04FB5BD620}" srcId="{FF85C06B-D2E7-436D-8496-1F270D4248DB}" destId="{77A108E3-752F-4B09-87DB-6DF9B5163C8E}" srcOrd="0" destOrd="0" parTransId="{44FCBE10-DDF7-4EE5-97E0-837CC8CE7E3A}" sibTransId="{8C29ED99-8D90-4CF8-97FF-2926825496BE}"/>
    <dgm:cxn modelId="{5A80A519-F17C-4169-B6EC-FAE59313897F}" type="presOf" srcId="{328AF38B-A8C8-4300-9345-0F79BC7023EB}" destId="{D26C49DF-32C4-4A42-A44B-BD7CE48BA3DC}" srcOrd="0" destOrd="0" presId="urn:microsoft.com/office/officeart/2016/7/layout/VerticalHollowActionList"/>
    <dgm:cxn modelId="{3921D81B-51BB-4B33-801F-E98AB4DADA52}" type="presOf" srcId="{22DD7175-3A25-4218-893A-18536776FD8B}" destId="{F2D8226F-733F-4B27-BC08-AC6BFB374EDA}" srcOrd="0" destOrd="0" presId="urn:microsoft.com/office/officeart/2016/7/layout/VerticalHollowActionList"/>
    <dgm:cxn modelId="{10AD9A1C-80FB-45FB-A875-FF04A903A8F7}" type="presOf" srcId="{8ACDCC0B-616D-413C-A9F0-6827F4A6C09B}" destId="{10BD4382-C778-4F96-B052-9A309C421DCA}" srcOrd="0" destOrd="0" presId="urn:microsoft.com/office/officeart/2016/7/layout/VerticalHollowActionList"/>
    <dgm:cxn modelId="{3078CA1D-BF5F-46C1-A5DC-97404941CCD6}" srcId="{06E63DA3-BA44-4865-ACD7-0B8B6078C2C1}" destId="{8ACDCC0B-616D-413C-A9F0-6827F4A6C09B}" srcOrd="5" destOrd="0" parTransId="{AEB8FB6C-C758-4828-B8A6-433F381BCB97}" sibTransId="{2F3CC7C6-A654-4E87-B59C-E6D8D1E95555}"/>
    <dgm:cxn modelId="{91801621-79B4-46AA-954E-B0447BCF706B}" type="presOf" srcId="{CE1F06A0-1F8D-4BB8-A98C-BCE0F1F72906}" destId="{B8FED993-F01C-49B4-87AE-15D1CA7F7779}" srcOrd="0" destOrd="0" presId="urn:microsoft.com/office/officeart/2016/7/layout/VerticalHollowActionList"/>
    <dgm:cxn modelId="{62845532-A8EB-4BCA-9FF4-79B9BD2592AF}" srcId="{D8455F48-5F13-4B1B-BE51-D0422B84559C}" destId="{328AF38B-A8C8-4300-9345-0F79BC7023EB}" srcOrd="0" destOrd="0" parTransId="{AD5FDBBC-544D-4DAF-8385-1A77EB9B8F08}" sibTransId="{3CC43B07-4D1A-4135-9FA4-6F36BA3A69D7}"/>
    <dgm:cxn modelId="{FDE79A3A-8C69-41C2-B4FA-73D17A9EAFF0}" type="presOf" srcId="{BCA9058B-71B4-47B4-9C95-8A9645E0F5B6}" destId="{827322EA-8673-4A42-B006-C3A9B3456A0E}" srcOrd="0" destOrd="0" presId="urn:microsoft.com/office/officeart/2016/7/layout/VerticalHollowActionList"/>
    <dgm:cxn modelId="{3AACED5E-0E82-4278-921E-849AD7CD652A}" srcId="{06E63DA3-BA44-4865-ACD7-0B8B6078C2C1}" destId="{11F0DCD7-2AA7-42A2-A09A-EF348F5716D0}" srcOrd="3" destOrd="0" parTransId="{F93AA9C8-403D-4936-8BAD-930A054EE1E0}" sibTransId="{16DD43E6-0DE7-477E-8CCB-EC5439753AC4}"/>
    <dgm:cxn modelId="{71E32243-590E-4F93-8582-A9CA4EAB510D}" srcId="{06E63DA3-BA44-4865-ACD7-0B8B6078C2C1}" destId="{43B2E2E8-A764-4803-845D-95C2BEA03AC8}" srcOrd="7" destOrd="0" parTransId="{8B2BBAC8-A570-4ABC-93EB-169D3054D0E0}" sibTransId="{3F124DA3-4096-44C3-8BB5-DA933121B1E5}"/>
    <dgm:cxn modelId="{54CA5465-FCD7-46EF-8AA4-7BEFDF3F8EE0}" srcId="{06E63DA3-BA44-4865-ACD7-0B8B6078C2C1}" destId="{22DD7175-3A25-4218-893A-18536776FD8B}" srcOrd="1" destOrd="0" parTransId="{D39D02CF-B303-4203-93B8-7F6E43632B6A}" sibTransId="{7DEC1EDD-D5F1-4A01-932A-E4E388911D93}"/>
    <dgm:cxn modelId="{199DA665-328E-48BA-8EE5-2412D0FDB062}" srcId="{06E63DA3-BA44-4865-ACD7-0B8B6078C2C1}" destId="{FF85C06B-D2E7-436D-8496-1F270D4248DB}" srcOrd="6" destOrd="0" parTransId="{DBB5066A-4A62-4689-B186-AD833349A97A}" sibTransId="{3B1F2485-D086-4769-960F-5EFB8BFEB9E2}"/>
    <dgm:cxn modelId="{A5149D48-F986-4F60-94FF-1AB17669F376}" srcId="{22DD7175-3A25-4218-893A-18536776FD8B}" destId="{6BAF8767-43E2-49DD-8CAC-7EA95C7D8128}" srcOrd="0" destOrd="0" parTransId="{48A59DA2-38DC-40D8-8CEA-E259E5ED044F}" sibTransId="{9ED4FA26-2DDF-492F-B780-4C4F14BB768E}"/>
    <dgm:cxn modelId="{C5603157-3528-479F-80F4-3F9143B18919}" srcId="{06E63DA3-BA44-4865-ACD7-0B8B6078C2C1}" destId="{BF36ACCD-8BC3-4A9E-836F-E124C3344380}" srcOrd="2" destOrd="0" parTransId="{6178D8D2-33A3-4EE0-A2FC-23610677D7BB}" sibTransId="{72EAA946-A452-4DAB-B392-8DC0CF3661B0}"/>
    <dgm:cxn modelId="{5C00317B-75DE-49DD-ADEA-7A897781DD6C}" srcId="{8ACDCC0B-616D-413C-A9F0-6827F4A6C09B}" destId="{51C28FFA-636A-42C5-BFD6-A73FF449BCD5}" srcOrd="0" destOrd="0" parTransId="{737AB4EF-D3D7-4380-9A25-49AD2EE5A1F5}" sibTransId="{93B18633-A7FE-42F2-A45F-A3F5EDD2EB5B}"/>
    <dgm:cxn modelId="{1790617F-A52C-408A-A3B2-2C671915AD35}" type="presOf" srcId="{EF2CB958-420F-47AB-B331-C6236B0A90D8}" destId="{DEC94AD8-0692-46C2-BB8D-64D0F528A2F6}" srcOrd="0" destOrd="0" presId="urn:microsoft.com/office/officeart/2016/7/layout/VerticalHollowActionList"/>
    <dgm:cxn modelId="{A0875988-8570-40D1-9E09-33016F0143D7}" type="presOf" srcId="{B87B89BB-EFA0-4AD4-B1AD-B36C429A0EC2}" destId="{C32EDA9B-CF6E-457E-86B8-505ED258EC6E}" srcOrd="0" destOrd="0" presId="urn:microsoft.com/office/officeart/2016/7/layout/VerticalHollowActionList"/>
    <dgm:cxn modelId="{AC575E89-8505-4332-B5D5-7F872178A674}" srcId="{5CD9D223-23E3-4D15-8948-8C9B0152E87A}" destId="{EF2CB958-420F-47AB-B331-C6236B0A90D8}" srcOrd="0" destOrd="0" parTransId="{26713F30-41DF-4E80-AF83-D8DFDDD12FB0}" sibTransId="{92F7AC41-B8BE-4E5E-9E63-3958C3B54311}"/>
    <dgm:cxn modelId="{0EC69292-51F3-4443-A1CD-2B36A4601FD1}" type="presOf" srcId="{11F0DCD7-2AA7-42A2-A09A-EF348F5716D0}" destId="{8C72B190-EC4B-4A41-817D-9227575209B3}" srcOrd="0" destOrd="0" presId="urn:microsoft.com/office/officeart/2016/7/layout/VerticalHollowActionList"/>
    <dgm:cxn modelId="{FCAC7B93-D20C-4AAF-91E5-5C7A2D7F8EDF}" type="presOf" srcId="{BF36ACCD-8BC3-4A9E-836F-E124C3344380}" destId="{8ACD8259-A845-41D3-AF68-0A89F8F8BFE9}" srcOrd="0" destOrd="0" presId="urn:microsoft.com/office/officeart/2016/7/layout/VerticalHollowActionList"/>
    <dgm:cxn modelId="{0C9B9896-B049-4840-80BE-AC96588AD26B}" type="presOf" srcId="{5CD9D223-23E3-4D15-8948-8C9B0152E87A}" destId="{1CF5D246-04F1-473B-9100-CFF192C392CA}" srcOrd="0" destOrd="0" presId="urn:microsoft.com/office/officeart/2016/7/layout/VerticalHollowActionList"/>
    <dgm:cxn modelId="{E894799C-1E6B-4191-9C1D-66FEE6307676}" srcId="{06E63DA3-BA44-4865-ACD7-0B8B6078C2C1}" destId="{5CD9D223-23E3-4D15-8948-8C9B0152E87A}" srcOrd="0" destOrd="0" parTransId="{BDC572FF-288F-4FAF-A4E7-84B9F16C0ABE}" sibTransId="{E16F4D26-21B2-4F63-BA6A-519FED0C41E3}"/>
    <dgm:cxn modelId="{89A673AB-CCAD-45C9-AEFA-C179C2B22730}" srcId="{11F0DCD7-2AA7-42A2-A09A-EF348F5716D0}" destId="{BCA9058B-71B4-47B4-9C95-8A9645E0F5B6}" srcOrd="0" destOrd="0" parTransId="{C0D1FF28-395D-4EF3-B97E-964DDFE21B85}" sibTransId="{881E94A7-5433-4808-9477-537DA5CA8890}"/>
    <dgm:cxn modelId="{FCB612B0-46B4-4DEE-BC2B-8027D62F703B}" type="presOf" srcId="{51C28FFA-636A-42C5-BFD6-A73FF449BCD5}" destId="{876E7A4D-73F7-4BE9-94F4-94B89A521B88}" srcOrd="0" destOrd="0" presId="urn:microsoft.com/office/officeart/2016/7/layout/VerticalHollowActionList"/>
    <dgm:cxn modelId="{B9302CBE-7590-4935-8744-31A3C98D6554}" type="presOf" srcId="{6BAF8767-43E2-49DD-8CAC-7EA95C7D8128}" destId="{07E14C21-A5C1-4801-BAD9-FF81BD6BF29F}" srcOrd="0" destOrd="0" presId="urn:microsoft.com/office/officeart/2016/7/layout/VerticalHollowActionList"/>
    <dgm:cxn modelId="{742535CA-F5D2-4E09-9E6E-3FC409159AFB}" type="presOf" srcId="{D8455F48-5F13-4B1B-BE51-D0422B84559C}" destId="{1EFDE766-F39B-41D3-9855-5B7EBD51FC7B}" srcOrd="0" destOrd="0" presId="urn:microsoft.com/office/officeart/2016/7/layout/VerticalHollowActionList"/>
    <dgm:cxn modelId="{2436C8EE-FF4A-410E-815A-765249B7F266}" srcId="{BF36ACCD-8BC3-4A9E-836F-E124C3344380}" destId="{CE1F06A0-1F8D-4BB8-A98C-BCE0F1F72906}" srcOrd="0" destOrd="0" parTransId="{06CCF1AD-736C-44ED-8853-E5B99A2F6889}" sibTransId="{5EA8A755-2D57-4E25-862C-D13E81E0B0FC}"/>
    <dgm:cxn modelId="{CD899EEF-1687-43E9-A481-2779C5042B39}" srcId="{43B2E2E8-A764-4803-845D-95C2BEA03AC8}" destId="{B87B89BB-EFA0-4AD4-B1AD-B36C429A0EC2}" srcOrd="0" destOrd="0" parTransId="{BB4D28C5-6176-4E3F-824D-A577288703AE}" sibTransId="{2C1068B4-4354-49D8-900C-415F0DD6597F}"/>
    <dgm:cxn modelId="{5B959FF1-4216-47BB-9181-2F175596FA10}" type="presOf" srcId="{FF85C06B-D2E7-436D-8496-1F270D4248DB}" destId="{4D6C5C44-7052-44BC-A2E9-51865C7E4155}" srcOrd="0" destOrd="0" presId="urn:microsoft.com/office/officeart/2016/7/layout/VerticalHollowActionList"/>
    <dgm:cxn modelId="{64BDDCF7-9A57-4BB7-8C00-731D587992E0}" type="presOf" srcId="{43B2E2E8-A764-4803-845D-95C2BEA03AC8}" destId="{1866B007-7793-4515-8F56-AD4F986A786A}" srcOrd="0" destOrd="0" presId="urn:microsoft.com/office/officeart/2016/7/layout/VerticalHollowActionList"/>
    <dgm:cxn modelId="{93FF99FA-67DD-4B20-A5D5-240DF309D7CC}" srcId="{06E63DA3-BA44-4865-ACD7-0B8B6078C2C1}" destId="{D8455F48-5F13-4B1B-BE51-D0422B84559C}" srcOrd="4" destOrd="0" parTransId="{6B68E750-FA51-4B64-B3D4-44E45FD84416}" sibTransId="{0313C253-40B8-4210-9809-EFB155205656}"/>
    <dgm:cxn modelId="{1A9E8596-59BD-4638-A7ED-543F535B3F68}" type="presParOf" srcId="{28CC6CD5-A583-4BE4-8BB8-95826270F566}" destId="{63ED0D11-4EB4-4C30-AE42-02E4B2D2E66F}" srcOrd="0" destOrd="0" presId="urn:microsoft.com/office/officeart/2016/7/layout/VerticalHollowActionList"/>
    <dgm:cxn modelId="{043573EF-FBE4-4A64-BAD0-15F96C937A39}" type="presParOf" srcId="{63ED0D11-4EB4-4C30-AE42-02E4B2D2E66F}" destId="{1CF5D246-04F1-473B-9100-CFF192C392CA}" srcOrd="0" destOrd="0" presId="urn:microsoft.com/office/officeart/2016/7/layout/VerticalHollowActionList"/>
    <dgm:cxn modelId="{C4AD8CAD-DE3B-4141-86E5-379823FF13B9}" type="presParOf" srcId="{63ED0D11-4EB4-4C30-AE42-02E4B2D2E66F}" destId="{DEC94AD8-0692-46C2-BB8D-64D0F528A2F6}" srcOrd="1" destOrd="0" presId="urn:microsoft.com/office/officeart/2016/7/layout/VerticalHollowActionList"/>
    <dgm:cxn modelId="{DD0D551A-FB66-4773-9A0B-70DFD732F1DE}" type="presParOf" srcId="{28CC6CD5-A583-4BE4-8BB8-95826270F566}" destId="{6EEB431E-DC9B-42B5-A3F4-1AAA32222FF0}" srcOrd="1" destOrd="0" presId="urn:microsoft.com/office/officeart/2016/7/layout/VerticalHollowActionList"/>
    <dgm:cxn modelId="{632A0924-4230-4D10-9504-D054282836E4}" type="presParOf" srcId="{28CC6CD5-A583-4BE4-8BB8-95826270F566}" destId="{B739032B-F803-4165-B1D2-A3A86E87F955}" srcOrd="2" destOrd="0" presId="urn:microsoft.com/office/officeart/2016/7/layout/VerticalHollowActionList"/>
    <dgm:cxn modelId="{11AF972A-FCCB-4BDD-8009-DDEDA8D9A831}" type="presParOf" srcId="{B739032B-F803-4165-B1D2-A3A86E87F955}" destId="{F2D8226F-733F-4B27-BC08-AC6BFB374EDA}" srcOrd="0" destOrd="0" presId="urn:microsoft.com/office/officeart/2016/7/layout/VerticalHollowActionList"/>
    <dgm:cxn modelId="{47ABEBF3-5EE9-4688-9319-C26D3A7C5B4C}" type="presParOf" srcId="{B739032B-F803-4165-B1D2-A3A86E87F955}" destId="{07E14C21-A5C1-4801-BAD9-FF81BD6BF29F}" srcOrd="1" destOrd="0" presId="urn:microsoft.com/office/officeart/2016/7/layout/VerticalHollowActionList"/>
    <dgm:cxn modelId="{0B60239B-7314-4018-BC73-6DFD62679E64}" type="presParOf" srcId="{28CC6CD5-A583-4BE4-8BB8-95826270F566}" destId="{52EA6B4B-301C-45CE-A91A-691DEC63F2D5}" srcOrd="3" destOrd="0" presId="urn:microsoft.com/office/officeart/2016/7/layout/VerticalHollowActionList"/>
    <dgm:cxn modelId="{ABCF966F-4A64-41A9-9E2A-99068D0D0F87}" type="presParOf" srcId="{28CC6CD5-A583-4BE4-8BB8-95826270F566}" destId="{99270012-0BDE-4A38-A639-A1D1B37FC2EE}" srcOrd="4" destOrd="0" presId="urn:microsoft.com/office/officeart/2016/7/layout/VerticalHollowActionList"/>
    <dgm:cxn modelId="{EFCCCDB4-8405-43F3-915E-5B0EE2A73815}" type="presParOf" srcId="{99270012-0BDE-4A38-A639-A1D1B37FC2EE}" destId="{8ACD8259-A845-41D3-AF68-0A89F8F8BFE9}" srcOrd="0" destOrd="0" presId="urn:microsoft.com/office/officeart/2016/7/layout/VerticalHollowActionList"/>
    <dgm:cxn modelId="{DD1D22A5-30C2-4D79-A1CF-AF599E65F4C4}" type="presParOf" srcId="{99270012-0BDE-4A38-A639-A1D1B37FC2EE}" destId="{B8FED993-F01C-49B4-87AE-15D1CA7F7779}" srcOrd="1" destOrd="0" presId="urn:microsoft.com/office/officeart/2016/7/layout/VerticalHollowActionList"/>
    <dgm:cxn modelId="{D328A567-B851-4D56-9ABC-9208FF8DE456}" type="presParOf" srcId="{28CC6CD5-A583-4BE4-8BB8-95826270F566}" destId="{4DB2DAEA-3E54-45C7-A46B-DBB68FF60C7A}" srcOrd="5" destOrd="0" presId="urn:microsoft.com/office/officeart/2016/7/layout/VerticalHollowActionList"/>
    <dgm:cxn modelId="{5E88AD6C-EB9C-48CF-A371-FB65A6D129F6}" type="presParOf" srcId="{28CC6CD5-A583-4BE4-8BB8-95826270F566}" destId="{B4B45FD4-ADB7-4447-8C47-025549DD7468}" srcOrd="6" destOrd="0" presId="urn:microsoft.com/office/officeart/2016/7/layout/VerticalHollowActionList"/>
    <dgm:cxn modelId="{5883CBB3-33D1-403A-8EE0-9C2FDA525DB6}" type="presParOf" srcId="{B4B45FD4-ADB7-4447-8C47-025549DD7468}" destId="{8C72B190-EC4B-4A41-817D-9227575209B3}" srcOrd="0" destOrd="0" presId="urn:microsoft.com/office/officeart/2016/7/layout/VerticalHollowActionList"/>
    <dgm:cxn modelId="{4188A5C7-649B-4166-A036-4D0C70AF65CB}" type="presParOf" srcId="{B4B45FD4-ADB7-4447-8C47-025549DD7468}" destId="{827322EA-8673-4A42-B006-C3A9B3456A0E}" srcOrd="1" destOrd="0" presId="urn:microsoft.com/office/officeart/2016/7/layout/VerticalHollowActionList"/>
    <dgm:cxn modelId="{FD4C46A9-8C53-4343-B568-EA28646B7F8F}" type="presParOf" srcId="{28CC6CD5-A583-4BE4-8BB8-95826270F566}" destId="{8E0BEB36-3100-487A-8BDA-6688CD946935}" srcOrd="7" destOrd="0" presId="urn:microsoft.com/office/officeart/2016/7/layout/VerticalHollowActionList"/>
    <dgm:cxn modelId="{EA0E4E17-D60F-42EB-8207-EC734A3072F6}" type="presParOf" srcId="{28CC6CD5-A583-4BE4-8BB8-95826270F566}" destId="{093E61C9-841E-42F7-B8F5-7EB994B1FA31}" srcOrd="8" destOrd="0" presId="urn:microsoft.com/office/officeart/2016/7/layout/VerticalHollowActionList"/>
    <dgm:cxn modelId="{93C13095-88C8-4A0F-B239-9EE80381DF02}" type="presParOf" srcId="{093E61C9-841E-42F7-B8F5-7EB994B1FA31}" destId="{1EFDE766-F39B-41D3-9855-5B7EBD51FC7B}" srcOrd="0" destOrd="0" presId="urn:microsoft.com/office/officeart/2016/7/layout/VerticalHollowActionList"/>
    <dgm:cxn modelId="{0AC7ECB9-0047-4490-A91F-D7905218ADCE}" type="presParOf" srcId="{093E61C9-841E-42F7-B8F5-7EB994B1FA31}" destId="{D26C49DF-32C4-4A42-A44B-BD7CE48BA3DC}" srcOrd="1" destOrd="0" presId="urn:microsoft.com/office/officeart/2016/7/layout/VerticalHollowActionList"/>
    <dgm:cxn modelId="{32BD59BE-A95A-467C-8B81-743D074EC612}" type="presParOf" srcId="{28CC6CD5-A583-4BE4-8BB8-95826270F566}" destId="{B5B0FB46-0D30-436A-A46A-EA0482ECCEC3}" srcOrd="9" destOrd="0" presId="urn:microsoft.com/office/officeart/2016/7/layout/VerticalHollowActionList"/>
    <dgm:cxn modelId="{DA6381FB-1E59-4025-848A-FE4377BB94BC}" type="presParOf" srcId="{28CC6CD5-A583-4BE4-8BB8-95826270F566}" destId="{A2306103-23F5-4F6A-B34C-ECB4E1B92A4B}" srcOrd="10" destOrd="0" presId="urn:microsoft.com/office/officeart/2016/7/layout/VerticalHollowActionList"/>
    <dgm:cxn modelId="{1D091791-10D5-4971-A044-FDEA41BC3E21}" type="presParOf" srcId="{A2306103-23F5-4F6A-B34C-ECB4E1B92A4B}" destId="{10BD4382-C778-4F96-B052-9A309C421DCA}" srcOrd="0" destOrd="0" presId="urn:microsoft.com/office/officeart/2016/7/layout/VerticalHollowActionList"/>
    <dgm:cxn modelId="{4AE47F91-366F-4B80-89A7-397936B308AF}" type="presParOf" srcId="{A2306103-23F5-4F6A-B34C-ECB4E1B92A4B}" destId="{876E7A4D-73F7-4BE9-94F4-94B89A521B88}" srcOrd="1" destOrd="0" presId="urn:microsoft.com/office/officeart/2016/7/layout/VerticalHollowActionList"/>
    <dgm:cxn modelId="{C82F62CC-DC2B-4043-AEF4-81FD1606AA7A}" type="presParOf" srcId="{28CC6CD5-A583-4BE4-8BB8-95826270F566}" destId="{B0D625CD-1B9C-4646-B6CD-C2EBE5E46B91}" srcOrd="11" destOrd="0" presId="urn:microsoft.com/office/officeart/2016/7/layout/VerticalHollowActionList"/>
    <dgm:cxn modelId="{1428BB1F-D57B-42F9-BAC2-69963F70DB19}" type="presParOf" srcId="{28CC6CD5-A583-4BE4-8BB8-95826270F566}" destId="{A8168AF1-D655-4F88-83FC-F76D7507260D}" srcOrd="12" destOrd="0" presId="urn:microsoft.com/office/officeart/2016/7/layout/VerticalHollowActionList"/>
    <dgm:cxn modelId="{CC66E86C-A689-4405-AB88-F9C51F8754FB}" type="presParOf" srcId="{A8168AF1-D655-4F88-83FC-F76D7507260D}" destId="{4D6C5C44-7052-44BC-A2E9-51865C7E4155}" srcOrd="0" destOrd="0" presId="urn:microsoft.com/office/officeart/2016/7/layout/VerticalHollowActionList"/>
    <dgm:cxn modelId="{7852BC65-33A1-41AB-B3D8-E72109B79252}" type="presParOf" srcId="{A8168AF1-D655-4F88-83FC-F76D7507260D}" destId="{5B1559F7-D67B-4775-8673-5B7ECA2DC94F}" srcOrd="1" destOrd="0" presId="urn:microsoft.com/office/officeart/2016/7/layout/VerticalHollowActionList"/>
    <dgm:cxn modelId="{8A87D3AE-8AE9-40AA-8F89-82D1BB08198D}" type="presParOf" srcId="{28CC6CD5-A583-4BE4-8BB8-95826270F566}" destId="{BDDD27C0-D139-4B96-A6AF-95225C68E2B6}" srcOrd="13" destOrd="0" presId="urn:microsoft.com/office/officeart/2016/7/layout/VerticalHollowActionList"/>
    <dgm:cxn modelId="{D71577AE-B4C0-489F-8CA0-516C1AD695D2}" type="presParOf" srcId="{28CC6CD5-A583-4BE4-8BB8-95826270F566}" destId="{66D11607-AF0B-4F27-B74B-5CA2225084A5}" srcOrd="14" destOrd="0" presId="urn:microsoft.com/office/officeart/2016/7/layout/VerticalHollowActionList"/>
    <dgm:cxn modelId="{CBAE10A1-0204-4333-BD13-FFB46AB3B104}" type="presParOf" srcId="{66D11607-AF0B-4F27-B74B-5CA2225084A5}" destId="{1866B007-7793-4515-8F56-AD4F986A786A}" srcOrd="0" destOrd="0" presId="urn:microsoft.com/office/officeart/2016/7/layout/VerticalHollowActionList"/>
    <dgm:cxn modelId="{82F86136-BD33-4A7E-B278-868918F3CDF8}" type="presParOf" srcId="{66D11607-AF0B-4F27-B74B-5CA2225084A5}" destId="{C32EDA9B-CF6E-457E-86B8-505ED258EC6E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59F1F5-DB9C-4444-8BCD-6B4A2B596CBA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BD57415-C155-4C31-8757-95ACB89E60D5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i="0" baseline="0" dirty="0"/>
            <a:t>· Description of the presenting problem:</a:t>
          </a:r>
          <a:endParaRPr lang="en-US" dirty="0"/>
        </a:p>
      </dgm:t>
    </dgm:pt>
    <dgm:pt modelId="{5407A7FF-D1B1-48CC-9C17-47FBF0E668D1}" type="parTrans" cxnId="{0CB1A8C5-49C0-458D-9CEE-56767BAB5779}">
      <dgm:prSet/>
      <dgm:spPr/>
      <dgm:t>
        <a:bodyPr/>
        <a:lstStyle/>
        <a:p>
          <a:endParaRPr lang="en-US"/>
        </a:p>
      </dgm:t>
    </dgm:pt>
    <dgm:pt modelId="{B24EEBC4-F8BF-4F3A-8741-57FAAB3B27C0}" type="sibTrans" cxnId="{0CB1A8C5-49C0-458D-9CEE-56767BAB5779}">
      <dgm:prSet/>
      <dgm:spPr/>
      <dgm:t>
        <a:bodyPr/>
        <a:lstStyle/>
        <a:p>
          <a:endParaRPr lang="en-US"/>
        </a:p>
      </dgm:t>
    </dgm:pt>
    <dgm:pt modelId="{A217343D-9373-47EA-9DBD-06823D77F497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i="0" baseline="0" dirty="0"/>
            <a:t>o What is happening?</a:t>
          </a:r>
          <a:endParaRPr lang="en-US" dirty="0"/>
        </a:p>
      </dgm:t>
    </dgm:pt>
    <dgm:pt modelId="{A9EA601F-9D39-4F53-A58B-D1EFD5DAD373}" type="parTrans" cxnId="{E2487782-2364-4501-AA39-BDA68BA3B807}">
      <dgm:prSet/>
      <dgm:spPr/>
      <dgm:t>
        <a:bodyPr/>
        <a:lstStyle/>
        <a:p>
          <a:endParaRPr lang="en-US"/>
        </a:p>
      </dgm:t>
    </dgm:pt>
    <dgm:pt modelId="{25C78BE2-9E7A-4968-8F5E-4F153A45EBAC}" type="sibTrans" cxnId="{E2487782-2364-4501-AA39-BDA68BA3B807}">
      <dgm:prSet/>
      <dgm:spPr/>
      <dgm:t>
        <a:bodyPr/>
        <a:lstStyle/>
        <a:p>
          <a:endParaRPr lang="en-US"/>
        </a:p>
      </dgm:t>
    </dgm:pt>
    <dgm:pt modelId="{0353D7F0-8961-4E22-A328-561D904F39E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i="0" baseline="0" dirty="0"/>
            <a:t>o Why has this referral been made?</a:t>
          </a:r>
          <a:endParaRPr lang="en-US" dirty="0"/>
        </a:p>
      </dgm:t>
    </dgm:pt>
    <dgm:pt modelId="{53F97053-C76F-4D95-BFA6-491CBA4DE298}" type="parTrans" cxnId="{14FF0573-A181-425F-90E2-05972A899247}">
      <dgm:prSet/>
      <dgm:spPr/>
      <dgm:t>
        <a:bodyPr/>
        <a:lstStyle/>
        <a:p>
          <a:endParaRPr lang="en-US"/>
        </a:p>
      </dgm:t>
    </dgm:pt>
    <dgm:pt modelId="{7AF84262-E9E2-4FA6-913E-4FCA7A784427}" type="sibTrans" cxnId="{14FF0573-A181-425F-90E2-05972A899247}">
      <dgm:prSet/>
      <dgm:spPr/>
      <dgm:t>
        <a:bodyPr/>
        <a:lstStyle/>
        <a:p>
          <a:endParaRPr lang="en-US"/>
        </a:p>
      </dgm:t>
    </dgm:pt>
    <dgm:pt modelId="{528AF86F-95D1-4379-8D70-1BE7403C5B2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i="0" baseline="0" dirty="0"/>
            <a:t>o What problems have occurred because of the person’s behavior?</a:t>
          </a:r>
          <a:endParaRPr lang="en-US" dirty="0"/>
        </a:p>
      </dgm:t>
    </dgm:pt>
    <dgm:pt modelId="{0C345B86-5C6B-4CB4-9D38-96BEBC5DF8DF}" type="parTrans" cxnId="{F4F8B9F3-0B94-46BD-B862-2BF039E3188A}">
      <dgm:prSet/>
      <dgm:spPr/>
      <dgm:t>
        <a:bodyPr/>
        <a:lstStyle/>
        <a:p>
          <a:endParaRPr lang="en-US"/>
        </a:p>
      </dgm:t>
    </dgm:pt>
    <dgm:pt modelId="{EBA30092-8CE2-45F0-8FC4-81F14F7CE4A8}" type="sibTrans" cxnId="{F4F8B9F3-0B94-46BD-B862-2BF039E3188A}">
      <dgm:prSet/>
      <dgm:spPr/>
      <dgm:t>
        <a:bodyPr/>
        <a:lstStyle/>
        <a:p>
          <a:endParaRPr lang="en-US"/>
        </a:p>
      </dgm:t>
    </dgm:pt>
    <dgm:pt modelId="{FD2E0980-1C67-4B97-ACB8-C3F04ABC27E7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i="0" baseline="0" dirty="0"/>
            <a:t>o How long has this been occurring?</a:t>
          </a:r>
          <a:endParaRPr lang="en-US" dirty="0"/>
        </a:p>
      </dgm:t>
    </dgm:pt>
    <dgm:pt modelId="{B40DA5DB-D80F-4FA9-A959-8CA04982D6D3}" type="parTrans" cxnId="{E51C19FB-409A-4A51-8BF0-0175CEAF54D4}">
      <dgm:prSet/>
      <dgm:spPr/>
      <dgm:t>
        <a:bodyPr/>
        <a:lstStyle/>
        <a:p>
          <a:endParaRPr lang="en-US"/>
        </a:p>
      </dgm:t>
    </dgm:pt>
    <dgm:pt modelId="{64C93EC4-8F62-48EF-B87B-6597BB40DE5B}" type="sibTrans" cxnId="{E51C19FB-409A-4A51-8BF0-0175CEAF54D4}">
      <dgm:prSet/>
      <dgm:spPr/>
      <dgm:t>
        <a:bodyPr/>
        <a:lstStyle/>
        <a:p>
          <a:endParaRPr lang="en-US"/>
        </a:p>
      </dgm:t>
    </dgm:pt>
    <dgm:pt modelId="{E4DB4453-1F17-443A-BBB8-40F888BD7A7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i="0" baseline="0" dirty="0"/>
            <a:t>· What may have caused the change? Did any physical or emotional event cause a change in the person or their environment?</a:t>
          </a:r>
          <a:endParaRPr lang="en-US" dirty="0"/>
        </a:p>
      </dgm:t>
    </dgm:pt>
    <dgm:pt modelId="{C2D1C215-CF81-470B-9054-B32817389CDC}" type="parTrans" cxnId="{8530C84F-26F8-459F-9229-605265C4B321}">
      <dgm:prSet/>
      <dgm:spPr/>
      <dgm:t>
        <a:bodyPr/>
        <a:lstStyle/>
        <a:p>
          <a:endParaRPr lang="en-US"/>
        </a:p>
      </dgm:t>
    </dgm:pt>
    <dgm:pt modelId="{49BDB5B9-86D5-4C60-B44C-B38D20F602AC}" type="sibTrans" cxnId="{8530C84F-26F8-459F-9229-605265C4B321}">
      <dgm:prSet/>
      <dgm:spPr/>
      <dgm:t>
        <a:bodyPr/>
        <a:lstStyle/>
        <a:p>
          <a:endParaRPr lang="en-US"/>
        </a:p>
      </dgm:t>
    </dgm:pt>
    <dgm:pt modelId="{7C828AA4-08B0-4778-BDB8-6558EE8E169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i="0" baseline="0" dirty="0"/>
            <a:t>· Background in the diagnosis of I/DD</a:t>
          </a:r>
          <a:endParaRPr lang="en-US" dirty="0"/>
        </a:p>
      </dgm:t>
    </dgm:pt>
    <dgm:pt modelId="{DAD9C28F-6D25-44E2-B938-3B024E18E18E}" type="parTrans" cxnId="{05939D17-0B60-4D34-B7AB-1CA450F25FFB}">
      <dgm:prSet/>
      <dgm:spPr/>
      <dgm:t>
        <a:bodyPr/>
        <a:lstStyle/>
        <a:p>
          <a:endParaRPr lang="en-US"/>
        </a:p>
      </dgm:t>
    </dgm:pt>
    <dgm:pt modelId="{ADC9195F-5F99-430C-AD2A-0FF3237CF6DB}" type="sibTrans" cxnId="{05939D17-0B60-4D34-B7AB-1CA450F25FFB}">
      <dgm:prSet/>
      <dgm:spPr/>
      <dgm:t>
        <a:bodyPr/>
        <a:lstStyle/>
        <a:p>
          <a:endParaRPr lang="en-US"/>
        </a:p>
      </dgm:t>
    </dgm:pt>
    <dgm:pt modelId="{69A53FBE-3FF0-434D-99A6-DC45BD44E16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i="0" baseline="0" dirty="0"/>
            <a:t>· What is the person’s present lifestyle (friends, where do they live, daily schedule,</a:t>
          </a:r>
          <a:endParaRPr lang="en-US" dirty="0"/>
        </a:p>
      </dgm:t>
    </dgm:pt>
    <dgm:pt modelId="{C7BCAF68-9BF4-40B2-8B91-F90C9E9D835A}" type="parTrans" cxnId="{CCC48821-7EFE-4D59-9FCC-CD18CD046BDE}">
      <dgm:prSet/>
      <dgm:spPr/>
      <dgm:t>
        <a:bodyPr/>
        <a:lstStyle/>
        <a:p>
          <a:endParaRPr lang="en-US"/>
        </a:p>
      </dgm:t>
    </dgm:pt>
    <dgm:pt modelId="{16D28D28-D231-4785-92A0-6A06753C6050}" type="sibTrans" cxnId="{CCC48821-7EFE-4D59-9FCC-CD18CD046BDE}">
      <dgm:prSet/>
      <dgm:spPr/>
      <dgm:t>
        <a:bodyPr/>
        <a:lstStyle/>
        <a:p>
          <a:endParaRPr lang="en-US"/>
        </a:p>
      </dgm:t>
    </dgm:pt>
    <dgm:pt modelId="{410A3DED-2508-485A-BDFE-EFF6028F4FBD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i="0" baseline="0" dirty="0"/>
            <a:t>recreation, sleep and eating pattern)? What does life look like when they are doing well?</a:t>
          </a:r>
          <a:endParaRPr lang="en-US" dirty="0"/>
        </a:p>
      </dgm:t>
    </dgm:pt>
    <dgm:pt modelId="{01FF1DC7-9C30-4B68-B3EE-87AEA9730DB3}" type="parTrans" cxnId="{F5114EC0-ECF1-427C-A459-89055AD11380}">
      <dgm:prSet/>
      <dgm:spPr/>
      <dgm:t>
        <a:bodyPr/>
        <a:lstStyle/>
        <a:p>
          <a:endParaRPr lang="en-US"/>
        </a:p>
      </dgm:t>
    </dgm:pt>
    <dgm:pt modelId="{A2E73CB1-F61C-4DE7-9BDB-F34574C300AB}" type="sibTrans" cxnId="{F5114EC0-ECF1-427C-A459-89055AD11380}">
      <dgm:prSet/>
      <dgm:spPr/>
      <dgm:t>
        <a:bodyPr/>
        <a:lstStyle/>
        <a:p>
          <a:endParaRPr lang="en-US"/>
        </a:p>
      </dgm:t>
    </dgm:pt>
    <dgm:pt modelId="{96933D0D-8DE4-4E3B-A20B-A8B7A6AB1107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i="0" baseline="0" dirty="0"/>
            <a:t>· Any medical problems?</a:t>
          </a:r>
          <a:endParaRPr lang="en-US" dirty="0"/>
        </a:p>
      </dgm:t>
    </dgm:pt>
    <dgm:pt modelId="{49814261-0A7F-4BCF-AE8E-E62F91D7105F}" type="parTrans" cxnId="{1D022FFC-DC58-4E4F-80D5-8A82FC79192F}">
      <dgm:prSet/>
      <dgm:spPr/>
      <dgm:t>
        <a:bodyPr/>
        <a:lstStyle/>
        <a:p>
          <a:endParaRPr lang="en-US"/>
        </a:p>
      </dgm:t>
    </dgm:pt>
    <dgm:pt modelId="{6E537BF5-ECDA-4B54-909A-9E292BCF8432}" type="sibTrans" cxnId="{1D022FFC-DC58-4E4F-80D5-8A82FC79192F}">
      <dgm:prSet/>
      <dgm:spPr/>
      <dgm:t>
        <a:bodyPr/>
        <a:lstStyle/>
        <a:p>
          <a:endParaRPr lang="en-US"/>
        </a:p>
      </dgm:t>
    </dgm:pt>
    <dgm:pt modelId="{FA354099-C5D2-4CF2-8720-8467016DA74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i="0" baseline="0" dirty="0"/>
            <a:t>· Any abuse of alcohol or drugs?</a:t>
          </a:r>
          <a:endParaRPr lang="en-US" dirty="0"/>
        </a:p>
      </dgm:t>
    </dgm:pt>
    <dgm:pt modelId="{225D428F-67E6-4B2F-B7AC-BC21BB202F5F}" type="parTrans" cxnId="{23373640-32C3-42B0-B852-E03A2E2EFD0A}">
      <dgm:prSet/>
      <dgm:spPr/>
      <dgm:t>
        <a:bodyPr/>
        <a:lstStyle/>
        <a:p>
          <a:endParaRPr lang="en-US"/>
        </a:p>
      </dgm:t>
    </dgm:pt>
    <dgm:pt modelId="{ABB0D814-1591-459D-A229-04B690FCF3A3}" type="sibTrans" cxnId="{23373640-32C3-42B0-B852-E03A2E2EFD0A}">
      <dgm:prSet/>
      <dgm:spPr/>
      <dgm:t>
        <a:bodyPr/>
        <a:lstStyle/>
        <a:p>
          <a:endParaRPr lang="en-US"/>
        </a:p>
      </dgm:t>
    </dgm:pt>
    <dgm:pt modelId="{F784EC39-204B-4A70-B0F9-7C24F0A44BE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i="0" baseline="0" dirty="0"/>
            <a:t>· Past mental health history?</a:t>
          </a:r>
          <a:endParaRPr lang="en-US" dirty="0"/>
        </a:p>
      </dgm:t>
    </dgm:pt>
    <dgm:pt modelId="{E2573D7E-F3F4-4764-AA6E-ADFACDDF2B3F}" type="parTrans" cxnId="{FDDD22A4-E9D7-4973-B8FB-87A23E67E995}">
      <dgm:prSet/>
      <dgm:spPr/>
      <dgm:t>
        <a:bodyPr/>
        <a:lstStyle/>
        <a:p>
          <a:endParaRPr lang="en-US"/>
        </a:p>
      </dgm:t>
    </dgm:pt>
    <dgm:pt modelId="{5421F888-D886-4A82-949F-42A824958D97}" type="sibTrans" cxnId="{FDDD22A4-E9D7-4973-B8FB-87A23E67E995}">
      <dgm:prSet/>
      <dgm:spPr/>
      <dgm:t>
        <a:bodyPr/>
        <a:lstStyle/>
        <a:p>
          <a:endParaRPr lang="en-US"/>
        </a:p>
      </dgm:t>
    </dgm:pt>
    <dgm:pt modelId="{4751708D-4891-40C9-8B9E-E1A188CD83C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0" i="0" baseline="0" dirty="0"/>
            <a:t>· What has changed? The person once was ____ but now is____.</a:t>
          </a:r>
          <a:endParaRPr lang="en-US" dirty="0"/>
        </a:p>
      </dgm:t>
    </dgm:pt>
    <dgm:pt modelId="{E9BAF899-7136-4A06-AF21-C30034554B14}" type="parTrans" cxnId="{8A4C7831-A53D-48AD-9FDD-46D4B2A90123}">
      <dgm:prSet/>
      <dgm:spPr/>
      <dgm:t>
        <a:bodyPr/>
        <a:lstStyle/>
        <a:p>
          <a:endParaRPr lang="en-US"/>
        </a:p>
      </dgm:t>
    </dgm:pt>
    <dgm:pt modelId="{D1019DFE-651E-46AD-8468-0C36177EB128}" type="sibTrans" cxnId="{8A4C7831-A53D-48AD-9FDD-46D4B2A90123}">
      <dgm:prSet/>
      <dgm:spPr/>
      <dgm:t>
        <a:bodyPr/>
        <a:lstStyle/>
        <a:p>
          <a:endParaRPr lang="en-US"/>
        </a:p>
      </dgm:t>
    </dgm:pt>
    <dgm:pt modelId="{D374CB2E-2727-40C1-9577-4F73E3784EE2}" type="pres">
      <dgm:prSet presAssocID="{7559F1F5-DB9C-4444-8BCD-6B4A2B596CBA}" presName="diagram" presStyleCnt="0">
        <dgm:presLayoutVars>
          <dgm:dir/>
          <dgm:resizeHandles val="exact"/>
        </dgm:presLayoutVars>
      </dgm:prSet>
      <dgm:spPr/>
    </dgm:pt>
    <dgm:pt modelId="{8FC08DAB-B08C-4ACF-B028-95EEBFF7C4F3}" type="pres">
      <dgm:prSet presAssocID="{2BD57415-C155-4C31-8757-95ACB89E60D5}" presName="node" presStyleLbl="node1" presStyleIdx="0" presStyleCnt="13">
        <dgm:presLayoutVars>
          <dgm:bulletEnabled val="1"/>
        </dgm:presLayoutVars>
      </dgm:prSet>
      <dgm:spPr/>
    </dgm:pt>
    <dgm:pt modelId="{985CE49F-7DEF-48CD-BA1A-94C8E7D601D8}" type="pres">
      <dgm:prSet presAssocID="{B24EEBC4-F8BF-4F3A-8741-57FAAB3B27C0}" presName="sibTrans" presStyleCnt="0"/>
      <dgm:spPr/>
    </dgm:pt>
    <dgm:pt modelId="{C5F0F7A4-D616-452F-8832-E5655B28BC59}" type="pres">
      <dgm:prSet presAssocID="{A217343D-9373-47EA-9DBD-06823D77F497}" presName="node" presStyleLbl="node1" presStyleIdx="1" presStyleCnt="13">
        <dgm:presLayoutVars>
          <dgm:bulletEnabled val="1"/>
        </dgm:presLayoutVars>
      </dgm:prSet>
      <dgm:spPr/>
    </dgm:pt>
    <dgm:pt modelId="{6D5F00A1-6882-47A9-A505-B45B6A938DF7}" type="pres">
      <dgm:prSet presAssocID="{25C78BE2-9E7A-4968-8F5E-4F153A45EBAC}" presName="sibTrans" presStyleCnt="0"/>
      <dgm:spPr/>
    </dgm:pt>
    <dgm:pt modelId="{36E39C7E-07F9-4600-AB91-0E1BEA15BADF}" type="pres">
      <dgm:prSet presAssocID="{0353D7F0-8961-4E22-A328-561D904F39EB}" presName="node" presStyleLbl="node1" presStyleIdx="2" presStyleCnt="13">
        <dgm:presLayoutVars>
          <dgm:bulletEnabled val="1"/>
        </dgm:presLayoutVars>
      </dgm:prSet>
      <dgm:spPr/>
    </dgm:pt>
    <dgm:pt modelId="{52A78E9A-F6A1-4702-963F-72A3CCE022FE}" type="pres">
      <dgm:prSet presAssocID="{7AF84262-E9E2-4FA6-913E-4FCA7A784427}" presName="sibTrans" presStyleCnt="0"/>
      <dgm:spPr/>
    </dgm:pt>
    <dgm:pt modelId="{E3756BB8-4BA3-426B-88B6-B97C2009E999}" type="pres">
      <dgm:prSet presAssocID="{528AF86F-95D1-4379-8D70-1BE7403C5B2B}" presName="node" presStyleLbl="node1" presStyleIdx="3" presStyleCnt="13">
        <dgm:presLayoutVars>
          <dgm:bulletEnabled val="1"/>
        </dgm:presLayoutVars>
      </dgm:prSet>
      <dgm:spPr/>
    </dgm:pt>
    <dgm:pt modelId="{C7CF8941-03A1-4F3C-BFEF-A038747D12A2}" type="pres">
      <dgm:prSet presAssocID="{EBA30092-8CE2-45F0-8FC4-81F14F7CE4A8}" presName="sibTrans" presStyleCnt="0"/>
      <dgm:spPr/>
    </dgm:pt>
    <dgm:pt modelId="{00420366-6BB9-46BA-9F23-52E35ED5A327}" type="pres">
      <dgm:prSet presAssocID="{FD2E0980-1C67-4B97-ACB8-C3F04ABC27E7}" presName="node" presStyleLbl="node1" presStyleIdx="4" presStyleCnt="13">
        <dgm:presLayoutVars>
          <dgm:bulletEnabled val="1"/>
        </dgm:presLayoutVars>
      </dgm:prSet>
      <dgm:spPr/>
    </dgm:pt>
    <dgm:pt modelId="{8C0C8933-E44F-486F-9CE2-7167F47BBAC1}" type="pres">
      <dgm:prSet presAssocID="{64C93EC4-8F62-48EF-B87B-6597BB40DE5B}" presName="sibTrans" presStyleCnt="0"/>
      <dgm:spPr/>
    </dgm:pt>
    <dgm:pt modelId="{5910E71F-8409-4098-9A36-F954F0CB1462}" type="pres">
      <dgm:prSet presAssocID="{E4DB4453-1F17-443A-BBB8-40F888BD7A72}" presName="node" presStyleLbl="node1" presStyleIdx="5" presStyleCnt="13">
        <dgm:presLayoutVars>
          <dgm:bulletEnabled val="1"/>
        </dgm:presLayoutVars>
      </dgm:prSet>
      <dgm:spPr/>
    </dgm:pt>
    <dgm:pt modelId="{6C84789F-408D-40C0-B983-D8CDF778A68C}" type="pres">
      <dgm:prSet presAssocID="{49BDB5B9-86D5-4C60-B44C-B38D20F602AC}" presName="sibTrans" presStyleCnt="0"/>
      <dgm:spPr/>
    </dgm:pt>
    <dgm:pt modelId="{96C7A422-1FC7-48A9-A96F-53ABADB01750}" type="pres">
      <dgm:prSet presAssocID="{7C828AA4-08B0-4778-BDB8-6558EE8E169C}" presName="node" presStyleLbl="node1" presStyleIdx="6" presStyleCnt="13">
        <dgm:presLayoutVars>
          <dgm:bulletEnabled val="1"/>
        </dgm:presLayoutVars>
      </dgm:prSet>
      <dgm:spPr/>
    </dgm:pt>
    <dgm:pt modelId="{FE080EB0-5910-4B2C-AA45-71D080197A8A}" type="pres">
      <dgm:prSet presAssocID="{ADC9195F-5F99-430C-AD2A-0FF3237CF6DB}" presName="sibTrans" presStyleCnt="0"/>
      <dgm:spPr/>
    </dgm:pt>
    <dgm:pt modelId="{4EC3069B-E23E-4246-AD92-55F80F73A0C3}" type="pres">
      <dgm:prSet presAssocID="{69A53FBE-3FF0-434D-99A6-DC45BD44E163}" presName="node" presStyleLbl="node1" presStyleIdx="7" presStyleCnt="13">
        <dgm:presLayoutVars>
          <dgm:bulletEnabled val="1"/>
        </dgm:presLayoutVars>
      </dgm:prSet>
      <dgm:spPr/>
    </dgm:pt>
    <dgm:pt modelId="{5D012D41-5A43-417B-94DE-C01C54CBA122}" type="pres">
      <dgm:prSet presAssocID="{16D28D28-D231-4785-92A0-6A06753C6050}" presName="sibTrans" presStyleCnt="0"/>
      <dgm:spPr/>
    </dgm:pt>
    <dgm:pt modelId="{D1EF829E-069E-453F-B69C-7A48CF1EC7A0}" type="pres">
      <dgm:prSet presAssocID="{410A3DED-2508-485A-BDFE-EFF6028F4FBD}" presName="node" presStyleLbl="node1" presStyleIdx="8" presStyleCnt="13">
        <dgm:presLayoutVars>
          <dgm:bulletEnabled val="1"/>
        </dgm:presLayoutVars>
      </dgm:prSet>
      <dgm:spPr/>
    </dgm:pt>
    <dgm:pt modelId="{311A5DBD-2F1D-414F-A3CD-615349657AB6}" type="pres">
      <dgm:prSet presAssocID="{A2E73CB1-F61C-4DE7-9BDB-F34574C300AB}" presName="sibTrans" presStyleCnt="0"/>
      <dgm:spPr/>
    </dgm:pt>
    <dgm:pt modelId="{0FB46DD9-5365-47BB-A4B3-1CB28C180501}" type="pres">
      <dgm:prSet presAssocID="{96933D0D-8DE4-4E3B-A20B-A8B7A6AB1107}" presName="node" presStyleLbl="node1" presStyleIdx="9" presStyleCnt="13">
        <dgm:presLayoutVars>
          <dgm:bulletEnabled val="1"/>
        </dgm:presLayoutVars>
      </dgm:prSet>
      <dgm:spPr/>
    </dgm:pt>
    <dgm:pt modelId="{CE582CCD-7729-4361-A4B7-8439A961FC86}" type="pres">
      <dgm:prSet presAssocID="{6E537BF5-ECDA-4B54-909A-9E292BCF8432}" presName="sibTrans" presStyleCnt="0"/>
      <dgm:spPr/>
    </dgm:pt>
    <dgm:pt modelId="{1D178A57-93A4-4D9F-834F-0672BB032196}" type="pres">
      <dgm:prSet presAssocID="{FA354099-C5D2-4CF2-8720-8467016DA74C}" presName="node" presStyleLbl="node1" presStyleIdx="10" presStyleCnt="13">
        <dgm:presLayoutVars>
          <dgm:bulletEnabled val="1"/>
        </dgm:presLayoutVars>
      </dgm:prSet>
      <dgm:spPr/>
    </dgm:pt>
    <dgm:pt modelId="{09647AB4-A658-4C3A-A6ED-51788AEAFC0E}" type="pres">
      <dgm:prSet presAssocID="{ABB0D814-1591-459D-A229-04B690FCF3A3}" presName="sibTrans" presStyleCnt="0"/>
      <dgm:spPr/>
    </dgm:pt>
    <dgm:pt modelId="{D1F9EFAE-8D03-4402-86AF-2ACA3AC6B509}" type="pres">
      <dgm:prSet presAssocID="{F784EC39-204B-4A70-B0F9-7C24F0A44BE2}" presName="node" presStyleLbl="node1" presStyleIdx="11" presStyleCnt="13">
        <dgm:presLayoutVars>
          <dgm:bulletEnabled val="1"/>
        </dgm:presLayoutVars>
      </dgm:prSet>
      <dgm:spPr/>
    </dgm:pt>
    <dgm:pt modelId="{5DDFD395-E6FE-43EC-969E-FA9909D91A28}" type="pres">
      <dgm:prSet presAssocID="{5421F888-D886-4A82-949F-42A824958D97}" presName="sibTrans" presStyleCnt="0"/>
      <dgm:spPr/>
    </dgm:pt>
    <dgm:pt modelId="{B6A2DDA3-AF69-4909-896D-5C99C0D34EB4}" type="pres">
      <dgm:prSet presAssocID="{4751708D-4891-40C9-8B9E-E1A188CD83CB}" presName="node" presStyleLbl="node1" presStyleIdx="12" presStyleCnt="13">
        <dgm:presLayoutVars>
          <dgm:bulletEnabled val="1"/>
        </dgm:presLayoutVars>
      </dgm:prSet>
      <dgm:spPr/>
    </dgm:pt>
  </dgm:ptLst>
  <dgm:cxnLst>
    <dgm:cxn modelId="{61F26906-424C-4A35-B172-82C54BDD869E}" type="presOf" srcId="{2BD57415-C155-4C31-8757-95ACB89E60D5}" destId="{8FC08DAB-B08C-4ACF-B028-95EEBFF7C4F3}" srcOrd="0" destOrd="0" presId="urn:microsoft.com/office/officeart/2005/8/layout/default"/>
    <dgm:cxn modelId="{31CBC612-DA85-4118-ABB0-D394F7EADD9B}" type="presOf" srcId="{E4DB4453-1F17-443A-BBB8-40F888BD7A72}" destId="{5910E71F-8409-4098-9A36-F954F0CB1462}" srcOrd="0" destOrd="0" presId="urn:microsoft.com/office/officeart/2005/8/layout/default"/>
    <dgm:cxn modelId="{05939D17-0B60-4D34-B7AB-1CA450F25FFB}" srcId="{7559F1F5-DB9C-4444-8BCD-6B4A2B596CBA}" destId="{7C828AA4-08B0-4778-BDB8-6558EE8E169C}" srcOrd="6" destOrd="0" parTransId="{DAD9C28F-6D25-44E2-B938-3B024E18E18E}" sibTransId="{ADC9195F-5F99-430C-AD2A-0FF3237CF6DB}"/>
    <dgm:cxn modelId="{CCC48821-7EFE-4D59-9FCC-CD18CD046BDE}" srcId="{7559F1F5-DB9C-4444-8BCD-6B4A2B596CBA}" destId="{69A53FBE-3FF0-434D-99A6-DC45BD44E163}" srcOrd="7" destOrd="0" parTransId="{C7BCAF68-9BF4-40B2-8B91-F90C9E9D835A}" sibTransId="{16D28D28-D231-4785-92A0-6A06753C6050}"/>
    <dgm:cxn modelId="{CE0B6431-20E6-4CB2-96F8-12CB959499FA}" type="presOf" srcId="{96933D0D-8DE4-4E3B-A20B-A8B7A6AB1107}" destId="{0FB46DD9-5365-47BB-A4B3-1CB28C180501}" srcOrd="0" destOrd="0" presId="urn:microsoft.com/office/officeart/2005/8/layout/default"/>
    <dgm:cxn modelId="{8A4C7831-A53D-48AD-9FDD-46D4B2A90123}" srcId="{7559F1F5-DB9C-4444-8BCD-6B4A2B596CBA}" destId="{4751708D-4891-40C9-8B9E-E1A188CD83CB}" srcOrd="12" destOrd="0" parTransId="{E9BAF899-7136-4A06-AF21-C30034554B14}" sibTransId="{D1019DFE-651E-46AD-8468-0C36177EB128}"/>
    <dgm:cxn modelId="{70314E3B-3503-4377-8789-4A6BE2657B5E}" type="presOf" srcId="{528AF86F-95D1-4379-8D70-1BE7403C5B2B}" destId="{E3756BB8-4BA3-426B-88B6-B97C2009E999}" srcOrd="0" destOrd="0" presId="urn:microsoft.com/office/officeart/2005/8/layout/default"/>
    <dgm:cxn modelId="{23373640-32C3-42B0-B852-E03A2E2EFD0A}" srcId="{7559F1F5-DB9C-4444-8BCD-6B4A2B596CBA}" destId="{FA354099-C5D2-4CF2-8720-8467016DA74C}" srcOrd="10" destOrd="0" parTransId="{225D428F-67E6-4B2F-B7AC-BC21BB202F5F}" sibTransId="{ABB0D814-1591-459D-A229-04B690FCF3A3}"/>
    <dgm:cxn modelId="{5BCC5B5C-A9A3-4226-8737-37E2BB9EED8D}" type="presOf" srcId="{4751708D-4891-40C9-8B9E-E1A188CD83CB}" destId="{B6A2DDA3-AF69-4909-896D-5C99C0D34EB4}" srcOrd="0" destOrd="0" presId="urn:microsoft.com/office/officeart/2005/8/layout/default"/>
    <dgm:cxn modelId="{CD5A365E-7A8D-486D-AF87-32145A3D6543}" type="presOf" srcId="{FD2E0980-1C67-4B97-ACB8-C3F04ABC27E7}" destId="{00420366-6BB9-46BA-9F23-52E35ED5A327}" srcOrd="0" destOrd="0" presId="urn:microsoft.com/office/officeart/2005/8/layout/default"/>
    <dgm:cxn modelId="{6A9BD84A-0FF2-4D70-AB77-F6EEB08E3781}" type="presOf" srcId="{F784EC39-204B-4A70-B0F9-7C24F0A44BE2}" destId="{D1F9EFAE-8D03-4402-86AF-2ACA3AC6B509}" srcOrd="0" destOrd="0" presId="urn:microsoft.com/office/officeart/2005/8/layout/default"/>
    <dgm:cxn modelId="{8530C84F-26F8-459F-9229-605265C4B321}" srcId="{7559F1F5-DB9C-4444-8BCD-6B4A2B596CBA}" destId="{E4DB4453-1F17-443A-BBB8-40F888BD7A72}" srcOrd="5" destOrd="0" parTransId="{C2D1C215-CF81-470B-9054-B32817389CDC}" sibTransId="{49BDB5B9-86D5-4C60-B44C-B38D20F602AC}"/>
    <dgm:cxn modelId="{14FF0573-A181-425F-90E2-05972A899247}" srcId="{7559F1F5-DB9C-4444-8BCD-6B4A2B596CBA}" destId="{0353D7F0-8961-4E22-A328-561D904F39EB}" srcOrd="2" destOrd="0" parTransId="{53F97053-C76F-4D95-BFA6-491CBA4DE298}" sibTransId="{7AF84262-E9E2-4FA6-913E-4FCA7A784427}"/>
    <dgm:cxn modelId="{5C6BF977-3A88-4F8F-8E55-F7C64C0B84FC}" type="presOf" srcId="{FA354099-C5D2-4CF2-8720-8467016DA74C}" destId="{1D178A57-93A4-4D9F-834F-0672BB032196}" srcOrd="0" destOrd="0" presId="urn:microsoft.com/office/officeart/2005/8/layout/default"/>
    <dgm:cxn modelId="{E2487782-2364-4501-AA39-BDA68BA3B807}" srcId="{7559F1F5-DB9C-4444-8BCD-6B4A2B596CBA}" destId="{A217343D-9373-47EA-9DBD-06823D77F497}" srcOrd="1" destOrd="0" parTransId="{A9EA601F-9D39-4F53-A58B-D1EFD5DAD373}" sibTransId="{25C78BE2-9E7A-4968-8F5E-4F153A45EBAC}"/>
    <dgm:cxn modelId="{47FB8F91-6391-4943-88D9-A9EAE0C872E3}" type="presOf" srcId="{69A53FBE-3FF0-434D-99A6-DC45BD44E163}" destId="{4EC3069B-E23E-4246-AD92-55F80F73A0C3}" srcOrd="0" destOrd="0" presId="urn:microsoft.com/office/officeart/2005/8/layout/default"/>
    <dgm:cxn modelId="{FDDD22A4-E9D7-4973-B8FB-87A23E67E995}" srcId="{7559F1F5-DB9C-4444-8BCD-6B4A2B596CBA}" destId="{F784EC39-204B-4A70-B0F9-7C24F0A44BE2}" srcOrd="11" destOrd="0" parTransId="{E2573D7E-F3F4-4764-AA6E-ADFACDDF2B3F}" sibTransId="{5421F888-D886-4A82-949F-42A824958D97}"/>
    <dgm:cxn modelId="{929746AD-27E0-4FF9-8CAE-B649C7BC1C59}" type="presOf" srcId="{410A3DED-2508-485A-BDFE-EFF6028F4FBD}" destId="{D1EF829E-069E-453F-B69C-7A48CF1EC7A0}" srcOrd="0" destOrd="0" presId="urn:microsoft.com/office/officeart/2005/8/layout/default"/>
    <dgm:cxn modelId="{C293E1B9-0367-4960-8CD4-05158E2402B6}" type="presOf" srcId="{7C828AA4-08B0-4778-BDB8-6558EE8E169C}" destId="{96C7A422-1FC7-48A9-A96F-53ABADB01750}" srcOrd="0" destOrd="0" presId="urn:microsoft.com/office/officeart/2005/8/layout/default"/>
    <dgm:cxn modelId="{F5114EC0-ECF1-427C-A459-89055AD11380}" srcId="{7559F1F5-DB9C-4444-8BCD-6B4A2B596CBA}" destId="{410A3DED-2508-485A-BDFE-EFF6028F4FBD}" srcOrd="8" destOrd="0" parTransId="{01FF1DC7-9C30-4B68-B3EE-87AEA9730DB3}" sibTransId="{A2E73CB1-F61C-4DE7-9BDB-F34574C300AB}"/>
    <dgm:cxn modelId="{0CB1A8C5-49C0-458D-9CEE-56767BAB5779}" srcId="{7559F1F5-DB9C-4444-8BCD-6B4A2B596CBA}" destId="{2BD57415-C155-4C31-8757-95ACB89E60D5}" srcOrd="0" destOrd="0" parTransId="{5407A7FF-D1B1-48CC-9C17-47FBF0E668D1}" sibTransId="{B24EEBC4-F8BF-4F3A-8741-57FAAB3B27C0}"/>
    <dgm:cxn modelId="{BA7CAEE1-36BB-4964-BD35-603BF160EC1A}" type="presOf" srcId="{7559F1F5-DB9C-4444-8BCD-6B4A2B596CBA}" destId="{D374CB2E-2727-40C1-9577-4F73E3784EE2}" srcOrd="0" destOrd="0" presId="urn:microsoft.com/office/officeart/2005/8/layout/default"/>
    <dgm:cxn modelId="{BF8573E6-11C8-4765-8782-0D927BCAAC97}" type="presOf" srcId="{0353D7F0-8961-4E22-A328-561D904F39EB}" destId="{36E39C7E-07F9-4600-AB91-0E1BEA15BADF}" srcOrd="0" destOrd="0" presId="urn:microsoft.com/office/officeart/2005/8/layout/default"/>
    <dgm:cxn modelId="{F4F8B9F3-0B94-46BD-B862-2BF039E3188A}" srcId="{7559F1F5-DB9C-4444-8BCD-6B4A2B596CBA}" destId="{528AF86F-95D1-4379-8D70-1BE7403C5B2B}" srcOrd="3" destOrd="0" parTransId="{0C345B86-5C6B-4CB4-9D38-96BEBC5DF8DF}" sibTransId="{EBA30092-8CE2-45F0-8FC4-81F14F7CE4A8}"/>
    <dgm:cxn modelId="{5E47BDF6-53BE-4CF3-BC98-17BF5C276C9F}" type="presOf" srcId="{A217343D-9373-47EA-9DBD-06823D77F497}" destId="{C5F0F7A4-D616-452F-8832-E5655B28BC59}" srcOrd="0" destOrd="0" presId="urn:microsoft.com/office/officeart/2005/8/layout/default"/>
    <dgm:cxn modelId="{E51C19FB-409A-4A51-8BF0-0175CEAF54D4}" srcId="{7559F1F5-DB9C-4444-8BCD-6B4A2B596CBA}" destId="{FD2E0980-1C67-4B97-ACB8-C3F04ABC27E7}" srcOrd="4" destOrd="0" parTransId="{B40DA5DB-D80F-4FA9-A959-8CA04982D6D3}" sibTransId="{64C93EC4-8F62-48EF-B87B-6597BB40DE5B}"/>
    <dgm:cxn modelId="{1D022FFC-DC58-4E4F-80D5-8A82FC79192F}" srcId="{7559F1F5-DB9C-4444-8BCD-6B4A2B596CBA}" destId="{96933D0D-8DE4-4E3B-A20B-A8B7A6AB1107}" srcOrd="9" destOrd="0" parTransId="{49814261-0A7F-4BCF-AE8E-E62F91D7105F}" sibTransId="{6E537BF5-ECDA-4B54-909A-9E292BCF8432}"/>
    <dgm:cxn modelId="{8DBAFB21-20C5-4FF0-8D2B-78BD4E827362}" type="presParOf" srcId="{D374CB2E-2727-40C1-9577-4F73E3784EE2}" destId="{8FC08DAB-B08C-4ACF-B028-95EEBFF7C4F3}" srcOrd="0" destOrd="0" presId="urn:microsoft.com/office/officeart/2005/8/layout/default"/>
    <dgm:cxn modelId="{AF810119-0BDE-437C-B8C2-D84BFC86D7A8}" type="presParOf" srcId="{D374CB2E-2727-40C1-9577-4F73E3784EE2}" destId="{985CE49F-7DEF-48CD-BA1A-94C8E7D601D8}" srcOrd="1" destOrd="0" presId="urn:microsoft.com/office/officeart/2005/8/layout/default"/>
    <dgm:cxn modelId="{FDCE329D-B35B-4AC8-8A7B-595F63F07AAA}" type="presParOf" srcId="{D374CB2E-2727-40C1-9577-4F73E3784EE2}" destId="{C5F0F7A4-D616-452F-8832-E5655B28BC59}" srcOrd="2" destOrd="0" presId="urn:microsoft.com/office/officeart/2005/8/layout/default"/>
    <dgm:cxn modelId="{A98309C7-F710-473B-9B8E-2AF1526D5DB9}" type="presParOf" srcId="{D374CB2E-2727-40C1-9577-4F73E3784EE2}" destId="{6D5F00A1-6882-47A9-A505-B45B6A938DF7}" srcOrd="3" destOrd="0" presId="urn:microsoft.com/office/officeart/2005/8/layout/default"/>
    <dgm:cxn modelId="{FAE2FE9B-67A6-45CF-9667-033F2BE2FB37}" type="presParOf" srcId="{D374CB2E-2727-40C1-9577-4F73E3784EE2}" destId="{36E39C7E-07F9-4600-AB91-0E1BEA15BADF}" srcOrd="4" destOrd="0" presId="urn:microsoft.com/office/officeart/2005/8/layout/default"/>
    <dgm:cxn modelId="{7F92DB7F-8553-4B13-892F-191B548635C1}" type="presParOf" srcId="{D374CB2E-2727-40C1-9577-4F73E3784EE2}" destId="{52A78E9A-F6A1-4702-963F-72A3CCE022FE}" srcOrd="5" destOrd="0" presId="urn:microsoft.com/office/officeart/2005/8/layout/default"/>
    <dgm:cxn modelId="{15A06911-6B3A-4C13-800D-7354A68A596E}" type="presParOf" srcId="{D374CB2E-2727-40C1-9577-4F73E3784EE2}" destId="{E3756BB8-4BA3-426B-88B6-B97C2009E999}" srcOrd="6" destOrd="0" presId="urn:microsoft.com/office/officeart/2005/8/layout/default"/>
    <dgm:cxn modelId="{D73B4388-D106-4B12-89C2-BAA7A039ED01}" type="presParOf" srcId="{D374CB2E-2727-40C1-9577-4F73E3784EE2}" destId="{C7CF8941-03A1-4F3C-BFEF-A038747D12A2}" srcOrd="7" destOrd="0" presId="urn:microsoft.com/office/officeart/2005/8/layout/default"/>
    <dgm:cxn modelId="{545F39A9-A9DC-47E9-90DE-AF3942995D4A}" type="presParOf" srcId="{D374CB2E-2727-40C1-9577-4F73E3784EE2}" destId="{00420366-6BB9-46BA-9F23-52E35ED5A327}" srcOrd="8" destOrd="0" presId="urn:microsoft.com/office/officeart/2005/8/layout/default"/>
    <dgm:cxn modelId="{4C42BC48-718A-4168-8571-A91CC5041996}" type="presParOf" srcId="{D374CB2E-2727-40C1-9577-4F73E3784EE2}" destId="{8C0C8933-E44F-486F-9CE2-7167F47BBAC1}" srcOrd="9" destOrd="0" presId="urn:microsoft.com/office/officeart/2005/8/layout/default"/>
    <dgm:cxn modelId="{2F2A691A-5185-4DF1-B7C2-742265D90B6F}" type="presParOf" srcId="{D374CB2E-2727-40C1-9577-4F73E3784EE2}" destId="{5910E71F-8409-4098-9A36-F954F0CB1462}" srcOrd="10" destOrd="0" presId="urn:microsoft.com/office/officeart/2005/8/layout/default"/>
    <dgm:cxn modelId="{2FD836C2-F68F-4497-B604-D87FCD875C77}" type="presParOf" srcId="{D374CB2E-2727-40C1-9577-4F73E3784EE2}" destId="{6C84789F-408D-40C0-B983-D8CDF778A68C}" srcOrd="11" destOrd="0" presId="urn:microsoft.com/office/officeart/2005/8/layout/default"/>
    <dgm:cxn modelId="{BF8D110C-9263-4B73-BD59-499A44E36CE1}" type="presParOf" srcId="{D374CB2E-2727-40C1-9577-4F73E3784EE2}" destId="{96C7A422-1FC7-48A9-A96F-53ABADB01750}" srcOrd="12" destOrd="0" presId="urn:microsoft.com/office/officeart/2005/8/layout/default"/>
    <dgm:cxn modelId="{83D8B677-161A-477B-B3CB-7842001FF877}" type="presParOf" srcId="{D374CB2E-2727-40C1-9577-4F73E3784EE2}" destId="{FE080EB0-5910-4B2C-AA45-71D080197A8A}" srcOrd="13" destOrd="0" presId="urn:microsoft.com/office/officeart/2005/8/layout/default"/>
    <dgm:cxn modelId="{107B5F86-84A0-4D3C-8085-D98D89ED45E1}" type="presParOf" srcId="{D374CB2E-2727-40C1-9577-4F73E3784EE2}" destId="{4EC3069B-E23E-4246-AD92-55F80F73A0C3}" srcOrd="14" destOrd="0" presId="urn:microsoft.com/office/officeart/2005/8/layout/default"/>
    <dgm:cxn modelId="{BB2715D0-451A-4A3A-9E43-E285AF5ADD09}" type="presParOf" srcId="{D374CB2E-2727-40C1-9577-4F73E3784EE2}" destId="{5D012D41-5A43-417B-94DE-C01C54CBA122}" srcOrd="15" destOrd="0" presId="urn:microsoft.com/office/officeart/2005/8/layout/default"/>
    <dgm:cxn modelId="{9777DE58-6C2D-4756-9590-A6EDC59D3063}" type="presParOf" srcId="{D374CB2E-2727-40C1-9577-4F73E3784EE2}" destId="{D1EF829E-069E-453F-B69C-7A48CF1EC7A0}" srcOrd="16" destOrd="0" presId="urn:microsoft.com/office/officeart/2005/8/layout/default"/>
    <dgm:cxn modelId="{5C22E75C-F737-48B2-8D7E-067B67938599}" type="presParOf" srcId="{D374CB2E-2727-40C1-9577-4F73E3784EE2}" destId="{311A5DBD-2F1D-414F-A3CD-615349657AB6}" srcOrd="17" destOrd="0" presId="urn:microsoft.com/office/officeart/2005/8/layout/default"/>
    <dgm:cxn modelId="{20E4D9B6-157E-4460-9FD0-9B808B9F9F58}" type="presParOf" srcId="{D374CB2E-2727-40C1-9577-4F73E3784EE2}" destId="{0FB46DD9-5365-47BB-A4B3-1CB28C180501}" srcOrd="18" destOrd="0" presId="urn:microsoft.com/office/officeart/2005/8/layout/default"/>
    <dgm:cxn modelId="{D89A390F-F8A1-4CBE-A81D-BC3B013938F0}" type="presParOf" srcId="{D374CB2E-2727-40C1-9577-4F73E3784EE2}" destId="{CE582CCD-7729-4361-A4B7-8439A961FC86}" srcOrd="19" destOrd="0" presId="urn:microsoft.com/office/officeart/2005/8/layout/default"/>
    <dgm:cxn modelId="{2515EE68-D81C-4B32-B6B9-E8538D734F8D}" type="presParOf" srcId="{D374CB2E-2727-40C1-9577-4F73E3784EE2}" destId="{1D178A57-93A4-4D9F-834F-0672BB032196}" srcOrd="20" destOrd="0" presId="urn:microsoft.com/office/officeart/2005/8/layout/default"/>
    <dgm:cxn modelId="{6511EBD3-4550-45AF-885E-8645140399E5}" type="presParOf" srcId="{D374CB2E-2727-40C1-9577-4F73E3784EE2}" destId="{09647AB4-A658-4C3A-A6ED-51788AEAFC0E}" srcOrd="21" destOrd="0" presId="urn:microsoft.com/office/officeart/2005/8/layout/default"/>
    <dgm:cxn modelId="{8FEF8975-AA87-4A03-97DB-20F5D36CF78E}" type="presParOf" srcId="{D374CB2E-2727-40C1-9577-4F73E3784EE2}" destId="{D1F9EFAE-8D03-4402-86AF-2ACA3AC6B509}" srcOrd="22" destOrd="0" presId="urn:microsoft.com/office/officeart/2005/8/layout/default"/>
    <dgm:cxn modelId="{24E36874-3EF7-4352-9B25-3BE83B635069}" type="presParOf" srcId="{D374CB2E-2727-40C1-9577-4F73E3784EE2}" destId="{5DDFD395-E6FE-43EC-969E-FA9909D91A28}" srcOrd="23" destOrd="0" presId="urn:microsoft.com/office/officeart/2005/8/layout/default"/>
    <dgm:cxn modelId="{9B8122CB-594E-46F5-8957-91716142C97F}" type="presParOf" srcId="{D374CB2E-2727-40C1-9577-4F73E3784EE2}" destId="{B6A2DDA3-AF69-4909-896D-5C99C0D34EB4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3BE53-5CA3-4BE7-ABA7-B615677812AC}">
      <dsp:nvSpPr>
        <dsp:cNvPr id="0" name=""/>
        <dsp:cNvSpPr/>
      </dsp:nvSpPr>
      <dsp:spPr>
        <a:xfrm>
          <a:off x="2971802" y="1033712"/>
          <a:ext cx="2594743" cy="1646582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+mn-lt"/>
            </a:rPr>
            <a:t>Dual Diagnosis (DD) refers to the co-existence of the symptoms of both intellectual and developmental disabilities (I/DD) and mental health problems.</a:t>
          </a:r>
          <a:endParaRPr lang="en-US" sz="1400" b="0" kern="1200" dirty="0">
            <a:latin typeface="+mn-lt"/>
          </a:endParaRPr>
        </a:p>
      </dsp:txBody>
      <dsp:txXfrm>
        <a:off x="2971802" y="1033712"/>
        <a:ext cx="2594743" cy="1646582"/>
      </dsp:txXfrm>
    </dsp:sp>
    <dsp:sp modelId="{3F9D102E-4AC1-4438-B161-AD5A1F7E732F}">
      <dsp:nvSpPr>
        <dsp:cNvPr id="0" name=""/>
        <dsp:cNvSpPr/>
      </dsp:nvSpPr>
      <dsp:spPr>
        <a:xfrm>
          <a:off x="2066" y="1054067"/>
          <a:ext cx="2594743" cy="3783867"/>
        </a:xfrm>
        <a:prstGeom prst="rect">
          <a:avLst/>
        </a:prstGeom>
        <a:gradFill rotWithShape="1">
          <a:gsLst>
            <a:gs pos="0">
              <a:schemeClr val="accent3">
                <a:tint val="65000"/>
                <a:shade val="92000"/>
                <a:satMod val="130000"/>
              </a:schemeClr>
            </a:gs>
            <a:gs pos="45000">
              <a:schemeClr val="accent3">
                <a:tint val="60000"/>
                <a:shade val="99000"/>
                <a:satMod val="120000"/>
              </a:schemeClr>
            </a:gs>
            <a:gs pos="100000">
              <a:schemeClr val="accent3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i="0" kern="1200" baseline="0" dirty="0">
              <a:latin typeface="+mn-lt"/>
            </a:rPr>
            <a:t>Mental Health refers to our emotional, psychological, and social well-being. It is all about how we think, feel, and behave. According to WHO (World Health Organization), mental health is a state of well-being in which an individual realizes his or her own abilities, can cope with the normal stresses of life, can work productively and fruitfully, and is able to make a contribution to his or her community. WHO emphasizes that mental health is not just the absence of a mental health disorder.</a:t>
          </a:r>
          <a:endParaRPr lang="en-US" sz="1500" b="0" kern="1200" dirty="0">
            <a:latin typeface="+mn-lt"/>
          </a:endParaRPr>
        </a:p>
      </dsp:txBody>
      <dsp:txXfrm>
        <a:off x="2066" y="1054067"/>
        <a:ext cx="2594743" cy="3783867"/>
      </dsp:txXfrm>
    </dsp:sp>
    <dsp:sp modelId="{7E32836B-0CBB-4B34-9B9C-8A665D9248C4}">
      <dsp:nvSpPr>
        <dsp:cNvPr id="0" name=""/>
        <dsp:cNvSpPr/>
      </dsp:nvSpPr>
      <dsp:spPr>
        <a:xfrm>
          <a:off x="5867406" y="1033704"/>
          <a:ext cx="2594743" cy="164354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baseline="0" dirty="0">
              <a:latin typeface="+mn-lt"/>
            </a:rPr>
            <a:t>Mental Health Disorder (also called mental illness or a psychiatric disorder) is a mental or behavioral pattern that causes either suffering or an impaired ability to function in ordinary life.</a:t>
          </a:r>
          <a:endParaRPr lang="en-US" sz="1400" b="0" kern="1200" dirty="0">
            <a:latin typeface="+mn-lt"/>
          </a:endParaRPr>
        </a:p>
      </dsp:txBody>
      <dsp:txXfrm>
        <a:off x="5867406" y="1033704"/>
        <a:ext cx="2594743" cy="1643546"/>
      </dsp:txXfrm>
    </dsp:sp>
    <dsp:sp modelId="{D6A5282A-A1C5-4FB4-BB5B-353B67AFC881}">
      <dsp:nvSpPr>
        <dsp:cNvPr id="0" name=""/>
        <dsp:cNvSpPr/>
      </dsp:nvSpPr>
      <dsp:spPr>
        <a:xfrm>
          <a:off x="2971802" y="3254431"/>
          <a:ext cx="2594743" cy="1556846"/>
        </a:xfrm>
        <a:prstGeom prst="rect">
          <a:avLst/>
        </a:prstGeom>
        <a:gradFill rotWithShape="1">
          <a:gsLst>
            <a:gs pos="0">
              <a:schemeClr val="accent5">
                <a:tint val="65000"/>
                <a:shade val="92000"/>
                <a:satMod val="130000"/>
              </a:schemeClr>
            </a:gs>
            <a:gs pos="45000">
              <a:schemeClr val="accent5">
                <a:tint val="60000"/>
                <a:shade val="99000"/>
                <a:satMod val="120000"/>
              </a:schemeClr>
            </a:gs>
            <a:gs pos="100000">
              <a:schemeClr val="accent5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latin typeface="Calibri" panose="020F0502020204030204" pitchFamily="34" charset="0"/>
              <a:cs typeface="Calibri" panose="020F0502020204030204" pitchFamily="34" charset="0"/>
            </a:rPr>
            <a:t>Behavior is observed actions such as walking, sleeping, and arguing.   Actions you can  see and describe.</a:t>
          </a:r>
        </a:p>
      </dsp:txBody>
      <dsp:txXfrm>
        <a:off x="2971802" y="3254431"/>
        <a:ext cx="2594743" cy="1556846"/>
      </dsp:txXfrm>
    </dsp:sp>
    <dsp:sp modelId="{39B68F28-23F7-492E-8052-95E997DCE6B8}">
      <dsp:nvSpPr>
        <dsp:cNvPr id="0" name=""/>
        <dsp:cNvSpPr/>
      </dsp:nvSpPr>
      <dsp:spPr>
        <a:xfrm>
          <a:off x="5975581" y="3254431"/>
          <a:ext cx="2594743" cy="155684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latin typeface="Calibri" panose="020F0502020204030204" pitchFamily="34" charset="0"/>
              <a:cs typeface="Calibri" panose="020F0502020204030204" pitchFamily="34" charset="0"/>
            </a:rPr>
            <a:t>Maladaptive behavior is a behavior that is not in the person’ best interest.</a:t>
          </a:r>
        </a:p>
      </dsp:txBody>
      <dsp:txXfrm>
        <a:off x="5975581" y="3254431"/>
        <a:ext cx="2594743" cy="1556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FACAD-5A00-4FBF-8188-7859703B3184}">
      <dsp:nvSpPr>
        <dsp:cNvPr id="0" name=""/>
        <dsp:cNvSpPr/>
      </dsp:nvSpPr>
      <dsp:spPr>
        <a:xfrm>
          <a:off x="0" y="360705"/>
          <a:ext cx="2357437" cy="1414462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Most current and most preferred service approach</a:t>
          </a:r>
        </a:p>
      </dsp:txBody>
      <dsp:txXfrm>
        <a:off x="0" y="360705"/>
        <a:ext cx="2357437" cy="1414462"/>
      </dsp:txXfrm>
    </dsp:sp>
    <dsp:sp modelId="{DD5DC3FD-E46F-4DE2-80CA-67C79EBDC83A}">
      <dsp:nvSpPr>
        <dsp:cNvPr id="0" name=""/>
        <dsp:cNvSpPr/>
      </dsp:nvSpPr>
      <dsp:spPr>
        <a:xfrm>
          <a:off x="2593181" y="360705"/>
          <a:ext cx="2357437" cy="1414462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Goal is to fully support people in their communities', including the families</a:t>
          </a:r>
        </a:p>
      </dsp:txBody>
      <dsp:txXfrm>
        <a:off x="2593181" y="360705"/>
        <a:ext cx="2357437" cy="1414462"/>
      </dsp:txXfrm>
    </dsp:sp>
    <dsp:sp modelId="{6962102A-F090-4F90-ABDA-D73F3719FCF8}">
      <dsp:nvSpPr>
        <dsp:cNvPr id="0" name=""/>
        <dsp:cNvSpPr/>
      </dsp:nvSpPr>
      <dsp:spPr>
        <a:xfrm>
          <a:off x="5186362" y="360705"/>
          <a:ext cx="2357437" cy="1414462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Provision for crisis intervention and preventative services, that are needed 24/7 for families and community agencies</a:t>
          </a:r>
        </a:p>
      </dsp:txBody>
      <dsp:txXfrm>
        <a:off x="5186362" y="360705"/>
        <a:ext cx="2357437" cy="1414462"/>
      </dsp:txXfrm>
    </dsp:sp>
    <dsp:sp modelId="{9B0E70B4-2E0A-480E-ABC3-27AA77840619}">
      <dsp:nvSpPr>
        <dsp:cNvPr id="0" name=""/>
        <dsp:cNvSpPr/>
      </dsp:nvSpPr>
      <dsp:spPr>
        <a:xfrm>
          <a:off x="1296590" y="2010911"/>
          <a:ext cx="2357437" cy="1414462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Crisis prevention includes training and education for families and professionals</a:t>
          </a:r>
        </a:p>
      </dsp:txBody>
      <dsp:txXfrm>
        <a:off x="1296590" y="2010911"/>
        <a:ext cx="2357437" cy="1414462"/>
      </dsp:txXfrm>
    </dsp:sp>
    <dsp:sp modelId="{DDF2D8C7-A9C5-42D4-8F97-90C6E956457E}">
      <dsp:nvSpPr>
        <dsp:cNvPr id="0" name=""/>
        <dsp:cNvSpPr/>
      </dsp:nvSpPr>
      <dsp:spPr>
        <a:xfrm>
          <a:off x="3889771" y="2010911"/>
          <a:ext cx="2357437" cy="1414462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shade val="99000"/>
                <a:satMod val="120000"/>
              </a:schemeClr>
            </a:gs>
            <a:gs pos="100000">
              <a:schemeClr val="accent1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Requires all branches or parts of social service system work together using person centered approaches; focusing on abilities and desires of the person. </a:t>
          </a:r>
        </a:p>
      </dsp:txBody>
      <dsp:txXfrm>
        <a:off x="3889771" y="2010911"/>
        <a:ext cx="2357437" cy="1414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AA2D5-180B-4F85-BE79-C2FC67E43959}">
      <dsp:nvSpPr>
        <dsp:cNvPr id="0" name=""/>
        <dsp:cNvSpPr/>
      </dsp:nvSpPr>
      <dsp:spPr>
        <a:xfrm>
          <a:off x="2367" y="945281"/>
          <a:ext cx="1257920" cy="453850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u="sng" kern="1200" dirty="0"/>
            <a:t>Regional Human Services Centers</a:t>
          </a:r>
          <a:r>
            <a:rPr lang="en-US" sz="900" kern="1200" dirty="0"/>
            <a:t> (8)</a:t>
          </a:r>
        </a:p>
      </dsp:txBody>
      <dsp:txXfrm>
        <a:off x="2367" y="945281"/>
        <a:ext cx="1257920" cy="453850"/>
      </dsp:txXfrm>
    </dsp:sp>
    <dsp:sp modelId="{838B654B-7F18-49E3-809E-1FE5F4942474}">
      <dsp:nvSpPr>
        <dsp:cNvPr id="0" name=""/>
        <dsp:cNvSpPr/>
      </dsp:nvSpPr>
      <dsp:spPr>
        <a:xfrm>
          <a:off x="2367" y="1399131"/>
          <a:ext cx="1257920" cy="213659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Counseling, mental health services, psychology, psychiatry </a:t>
          </a:r>
        </a:p>
      </dsp:txBody>
      <dsp:txXfrm>
        <a:off x="2367" y="1399131"/>
        <a:ext cx="1257920" cy="2136596"/>
      </dsp:txXfrm>
    </dsp:sp>
    <dsp:sp modelId="{8BEDEFAD-5529-4C1C-88E0-7E0A304AB015}">
      <dsp:nvSpPr>
        <dsp:cNvPr id="0" name=""/>
        <dsp:cNvSpPr/>
      </dsp:nvSpPr>
      <dsp:spPr>
        <a:xfrm>
          <a:off x="1436396" y="945281"/>
          <a:ext cx="1257920" cy="453850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chemeClr val="tx1"/>
              </a:solidFill>
            </a:rPr>
            <a:t>Regional Psychosocial Rehabilitation Centers </a:t>
          </a:r>
          <a:endParaRPr lang="en-US" sz="900" b="1" kern="1200" dirty="0">
            <a:solidFill>
              <a:schemeClr val="tx1"/>
            </a:solidFill>
          </a:endParaRPr>
        </a:p>
      </dsp:txBody>
      <dsp:txXfrm>
        <a:off x="1436396" y="945281"/>
        <a:ext cx="1257920" cy="453850"/>
      </dsp:txXfrm>
    </dsp:sp>
    <dsp:sp modelId="{6A2B2855-12CA-42F7-8833-B7188CF59262}">
      <dsp:nvSpPr>
        <dsp:cNvPr id="0" name=""/>
        <dsp:cNvSpPr/>
      </dsp:nvSpPr>
      <dsp:spPr>
        <a:xfrm>
          <a:off x="1436396" y="1399131"/>
          <a:ext cx="1257920" cy="213659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Relationship building, improve quality of life through social-recreational opportunities., ensure continuum of care through referral and community resources</a:t>
          </a:r>
        </a:p>
      </dsp:txBody>
      <dsp:txXfrm>
        <a:off x="1436396" y="1399131"/>
        <a:ext cx="1257920" cy="2136596"/>
      </dsp:txXfrm>
    </dsp:sp>
    <dsp:sp modelId="{C39F4FF0-504C-4B24-9D2D-8F7ED1A9896E}">
      <dsp:nvSpPr>
        <dsp:cNvPr id="0" name=""/>
        <dsp:cNvSpPr/>
      </dsp:nvSpPr>
      <dsp:spPr>
        <a:xfrm>
          <a:off x="2870425" y="945281"/>
          <a:ext cx="1257920" cy="453850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chemeClr val="accent4">
                  <a:lumMod val="75000"/>
                </a:schemeClr>
              </a:solidFill>
            </a:rPr>
            <a:t>Local Hospital Mental Health Centers</a:t>
          </a:r>
          <a:endParaRPr lang="en-US" sz="9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870425" y="945281"/>
        <a:ext cx="1257920" cy="453850"/>
      </dsp:txXfrm>
    </dsp:sp>
    <dsp:sp modelId="{7541F61D-68E8-4F29-A47B-0E79FF2B716E}">
      <dsp:nvSpPr>
        <dsp:cNvPr id="0" name=""/>
        <dsp:cNvSpPr/>
      </dsp:nvSpPr>
      <dsp:spPr>
        <a:xfrm>
          <a:off x="2870425" y="1399131"/>
          <a:ext cx="1257920" cy="213659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Psychiatric centers within hospital providing short term stabilization services</a:t>
          </a:r>
        </a:p>
      </dsp:txBody>
      <dsp:txXfrm>
        <a:off x="2870425" y="1399131"/>
        <a:ext cx="1257920" cy="2136596"/>
      </dsp:txXfrm>
    </dsp:sp>
    <dsp:sp modelId="{D6867F78-B4A0-4C13-9C81-CDFDB5FEDA78}">
      <dsp:nvSpPr>
        <dsp:cNvPr id="0" name=""/>
        <dsp:cNvSpPr/>
      </dsp:nvSpPr>
      <dsp:spPr>
        <a:xfrm>
          <a:off x="4344695" y="972167"/>
          <a:ext cx="1257920" cy="453850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chemeClr val="accent4">
                  <a:lumMod val="75000"/>
                </a:schemeClr>
              </a:solidFill>
            </a:rPr>
            <a:t>North Dakota State Hospital</a:t>
          </a:r>
          <a:endParaRPr lang="en-US" sz="9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4344695" y="972167"/>
        <a:ext cx="1257920" cy="453850"/>
      </dsp:txXfrm>
    </dsp:sp>
    <dsp:sp modelId="{A5FC80EE-358E-4864-BE44-A53B9D9EF974}">
      <dsp:nvSpPr>
        <dsp:cNvPr id="0" name=""/>
        <dsp:cNvSpPr/>
      </dsp:nvSpPr>
      <dsp:spPr>
        <a:xfrm>
          <a:off x="4304454" y="1399131"/>
          <a:ext cx="1257920" cy="213659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Evaluations and treatment for people who require longer stays than the local mental health centers; mental health and substance abuse treatment </a:t>
          </a:r>
        </a:p>
      </dsp:txBody>
      <dsp:txXfrm>
        <a:off x="4304454" y="1399131"/>
        <a:ext cx="1257920" cy="2136596"/>
      </dsp:txXfrm>
    </dsp:sp>
    <dsp:sp modelId="{8F16305C-0F53-42BB-9AF3-E834E3549F45}">
      <dsp:nvSpPr>
        <dsp:cNvPr id="0" name=""/>
        <dsp:cNvSpPr/>
      </dsp:nvSpPr>
      <dsp:spPr>
        <a:xfrm>
          <a:off x="5778724" y="972167"/>
          <a:ext cx="1257920" cy="453850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chemeClr val="accent4">
                  <a:lumMod val="75000"/>
                </a:schemeClr>
              </a:solidFill>
            </a:rPr>
            <a:t>Life Skills and Transition Center</a:t>
          </a:r>
          <a:endParaRPr lang="en-US" sz="9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778724" y="972167"/>
        <a:ext cx="1257920" cy="453850"/>
      </dsp:txXfrm>
    </dsp:sp>
    <dsp:sp modelId="{F7A93F43-3CC0-4755-9348-AE026E71D9BB}">
      <dsp:nvSpPr>
        <dsp:cNvPr id="0" name=""/>
        <dsp:cNvSpPr/>
      </dsp:nvSpPr>
      <dsp:spPr>
        <a:xfrm>
          <a:off x="5738484" y="1399131"/>
          <a:ext cx="1257920" cy="2136596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/>
            <a:t>Services only when all other alternatives have been exhausted.   CARES (Clinical Assistance, Resource and Evaluation Services)  joint problem solving to support people continuing to live in their home; on site services and supports  to stabilize and build skills to return  home or to another community </a:t>
          </a:r>
        </a:p>
      </dsp:txBody>
      <dsp:txXfrm>
        <a:off x="5738484" y="1399131"/>
        <a:ext cx="1257920" cy="2136596"/>
      </dsp:txXfrm>
    </dsp:sp>
    <dsp:sp modelId="{B79BDE99-DC6D-4A07-A4C3-50DA57A05D8E}">
      <dsp:nvSpPr>
        <dsp:cNvPr id="0" name=""/>
        <dsp:cNvSpPr/>
      </dsp:nvSpPr>
      <dsp:spPr>
        <a:xfrm>
          <a:off x="7172513" y="945281"/>
          <a:ext cx="1257920" cy="453850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u="sng" kern="1200" dirty="0">
              <a:solidFill>
                <a:schemeClr val="accent4">
                  <a:lumMod val="75000"/>
                </a:schemeClr>
              </a:solidFill>
            </a:rPr>
            <a:t>Mental Health Peer Support and Advocacy Groups </a:t>
          </a:r>
          <a:r>
            <a:rPr lang="en-US" sz="900" b="1" kern="1200" dirty="0">
              <a:solidFill>
                <a:schemeClr val="accent4">
                  <a:lumMod val="75000"/>
                </a:schemeClr>
              </a:solidFill>
            </a:rPr>
            <a:t>(see module</a:t>
          </a:r>
          <a:r>
            <a:rPr lang="en-US" sz="900" kern="1200" dirty="0">
              <a:solidFill>
                <a:schemeClr val="accent4">
                  <a:lumMod val="75000"/>
                </a:schemeClr>
              </a:solidFill>
            </a:rPr>
            <a:t>)</a:t>
          </a:r>
        </a:p>
      </dsp:txBody>
      <dsp:txXfrm>
        <a:off x="7172513" y="945281"/>
        <a:ext cx="1257920" cy="453850"/>
      </dsp:txXfrm>
    </dsp:sp>
    <dsp:sp modelId="{D1B6B592-2BD1-44E5-8D1C-2388011EC59C}">
      <dsp:nvSpPr>
        <dsp:cNvPr id="0" name=""/>
        <dsp:cNvSpPr/>
      </dsp:nvSpPr>
      <dsp:spPr>
        <a:xfrm>
          <a:off x="7172513" y="1399131"/>
          <a:ext cx="1257920" cy="213659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3F955-7D10-4466-B09F-22A12754BAE5}">
      <dsp:nvSpPr>
        <dsp:cNvPr id="0" name=""/>
        <dsp:cNvSpPr/>
      </dsp:nvSpPr>
      <dsp:spPr>
        <a:xfrm>
          <a:off x="0" y="500795"/>
          <a:ext cx="5098256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Adaptive vs. maladaptive</a:t>
          </a:r>
        </a:p>
      </dsp:txBody>
      <dsp:txXfrm>
        <a:off x="37467" y="538262"/>
        <a:ext cx="5023322" cy="692586"/>
      </dsp:txXfrm>
    </dsp:sp>
    <dsp:sp modelId="{2CA299EF-7BF8-40D6-B760-19CE3A7AB020}">
      <dsp:nvSpPr>
        <dsp:cNvPr id="0" name=""/>
        <dsp:cNvSpPr/>
      </dsp:nvSpPr>
      <dsp:spPr>
        <a:xfrm>
          <a:off x="0" y="1268315"/>
          <a:ext cx="5098256" cy="155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Behaviors useful for independent life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Behaviors that interfere w/ independence</a:t>
          </a:r>
        </a:p>
      </dsp:txBody>
      <dsp:txXfrm>
        <a:off x="0" y="1268315"/>
        <a:ext cx="5098256" cy="1556640"/>
      </dsp:txXfrm>
    </dsp:sp>
    <dsp:sp modelId="{FA8C28AE-082B-4241-BB76-F44647EF7738}">
      <dsp:nvSpPr>
        <dsp:cNvPr id="0" name=""/>
        <dsp:cNvSpPr/>
      </dsp:nvSpPr>
      <dsp:spPr>
        <a:xfrm>
          <a:off x="0" y="2824956"/>
          <a:ext cx="5098256" cy="76752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All behaviors have a purpose</a:t>
          </a:r>
        </a:p>
      </dsp:txBody>
      <dsp:txXfrm>
        <a:off x="37467" y="2862423"/>
        <a:ext cx="5023322" cy="692586"/>
      </dsp:txXfrm>
    </dsp:sp>
    <dsp:sp modelId="{09ED0A4A-1E73-4ACA-8C88-590DF68F22EA}">
      <dsp:nvSpPr>
        <dsp:cNvPr id="0" name=""/>
        <dsp:cNvSpPr/>
      </dsp:nvSpPr>
      <dsp:spPr>
        <a:xfrm>
          <a:off x="0" y="3592476"/>
          <a:ext cx="5098256" cy="155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Our observation is key to discovering that purpose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Assessment helps to make the “best” guess</a:t>
          </a:r>
        </a:p>
      </dsp:txBody>
      <dsp:txXfrm>
        <a:off x="0" y="3592476"/>
        <a:ext cx="5098256" cy="1556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0111B-5855-42F9-B7EE-A105AFEB5D1D}">
      <dsp:nvSpPr>
        <dsp:cNvPr id="0" name=""/>
        <dsp:cNvSpPr/>
      </dsp:nvSpPr>
      <dsp:spPr>
        <a:xfrm>
          <a:off x="0" y="0"/>
          <a:ext cx="5094884" cy="12566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u="sng" kern="1200" dirty="0">
              <a:solidFill>
                <a:schemeClr val="accent4">
                  <a:lumMod val="75000"/>
                </a:schemeClr>
              </a:solidFill>
            </a:rPr>
            <a:t>Diagnosing can be very difficult</a:t>
          </a:r>
          <a:endParaRPr lang="en-US" sz="19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61345" y="61345"/>
        <a:ext cx="4972194" cy="1133960"/>
      </dsp:txXfrm>
    </dsp:sp>
    <dsp:sp modelId="{060B0DCA-8620-4158-ACEB-5C76324E1071}">
      <dsp:nvSpPr>
        <dsp:cNvPr id="0" name=""/>
        <dsp:cNvSpPr/>
      </dsp:nvSpPr>
      <dsp:spPr>
        <a:xfrm>
          <a:off x="0" y="1371591"/>
          <a:ext cx="5094884" cy="2449468"/>
        </a:xfrm>
        <a:prstGeom prst="roundRect">
          <a:avLst/>
        </a:prstGeom>
        <a:solidFill>
          <a:schemeClr val="accent5">
            <a:hueOff val="1063560"/>
            <a:satOff val="-11946"/>
            <a:lumOff val="-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>
              <a:solidFill>
                <a:schemeClr val="accent4">
                  <a:lumMod val="75000"/>
                </a:schemeClr>
              </a:solidFill>
            </a:rPr>
            <a:t>DSPs and team members  must be good observers: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>
              <a:solidFill>
                <a:schemeClr val="accent4">
                  <a:lumMod val="75000"/>
                </a:schemeClr>
              </a:solidFill>
            </a:rPr>
            <a:t>The most important information is gathered by getting to know the person and understand their mode of communication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>
              <a:solidFill>
                <a:schemeClr val="accent4">
                  <a:lumMod val="75000"/>
                </a:schemeClr>
              </a:solidFill>
            </a:rPr>
            <a:t>Documenting what you see, is there an underlying  health problem</a:t>
          </a:r>
          <a:endParaRPr lang="en-US" sz="19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119573" y="1491164"/>
        <a:ext cx="4855738" cy="2210322"/>
      </dsp:txXfrm>
    </dsp:sp>
    <dsp:sp modelId="{9E6510FF-A269-4FD7-BCF7-E4C56BE3D062}">
      <dsp:nvSpPr>
        <dsp:cNvPr id="0" name=""/>
        <dsp:cNvSpPr/>
      </dsp:nvSpPr>
      <dsp:spPr>
        <a:xfrm>
          <a:off x="0" y="3824828"/>
          <a:ext cx="5094884" cy="2449468"/>
        </a:xfrm>
        <a:prstGeom prst="round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chemeClr val="accent4">
                  <a:lumMod val="75000"/>
                </a:schemeClr>
              </a:solidFill>
            </a:rPr>
            <a:t>New adaptations for diagnosis of MI :  People with IDD often do not have same characteristics of mental illness as others.  Diagnostic equivalents in people with IDD may have to be researched.   P. 25, 47, 48</a:t>
          </a:r>
        </a:p>
      </dsp:txBody>
      <dsp:txXfrm>
        <a:off x="119573" y="3944401"/>
        <a:ext cx="4855738" cy="2210322"/>
      </dsp:txXfrm>
    </dsp:sp>
    <dsp:sp modelId="{91F47EBC-DF27-4314-B7EC-B1735A3AC949}">
      <dsp:nvSpPr>
        <dsp:cNvPr id="0" name=""/>
        <dsp:cNvSpPr/>
      </dsp:nvSpPr>
      <dsp:spPr>
        <a:xfrm>
          <a:off x="0" y="6404192"/>
          <a:ext cx="5094884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763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</dsp:txBody>
      <dsp:txXfrm>
        <a:off x="0" y="6404192"/>
        <a:ext cx="5094884" cy="3146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94AD8-0692-46C2-BB8D-64D0F528A2F6}">
      <dsp:nvSpPr>
        <dsp:cNvPr id="0" name=""/>
        <dsp:cNvSpPr/>
      </dsp:nvSpPr>
      <dsp:spPr>
        <a:xfrm>
          <a:off x="1100580" y="2778"/>
          <a:ext cx="4402320" cy="6961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417" tIns="176830" rIns="85417" bIns="1768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Be trusting</a:t>
          </a:r>
        </a:p>
      </dsp:txBody>
      <dsp:txXfrm>
        <a:off x="1100580" y="2778"/>
        <a:ext cx="4402320" cy="696180"/>
      </dsp:txXfrm>
    </dsp:sp>
    <dsp:sp modelId="{1CF5D246-04F1-473B-9100-CFF192C392CA}">
      <dsp:nvSpPr>
        <dsp:cNvPr id="0" name=""/>
        <dsp:cNvSpPr/>
      </dsp:nvSpPr>
      <dsp:spPr>
        <a:xfrm>
          <a:off x="0" y="2778"/>
          <a:ext cx="1100580" cy="69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9" tIns="68767" rIns="58239" bIns="6876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</a:t>
          </a:r>
        </a:p>
      </dsp:txBody>
      <dsp:txXfrm>
        <a:off x="0" y="2778"/>
        <a:ext cx="1100580" cy="696180"/>
      </dsp:txXfrm>
    </dsp:sp>
    <dsp:sp modelId="{07E14C21-A5C1-4801-BAD9-FF81BD6BF29F}">
      <dsp:nvSpPr>
        <dsp:cNvPr id="0" name=""/>
        <dsp:cNvSpPr/>
      </dsp:nvSpPr>
      <dsp:spPr>
        <a:xfrm>
          <a:off x="1100580" y="740730"/>
          <a:ext cx="4402320" cy="6961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417" tIns="176830" rIns="85417" bIns="1768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Be consistent</a:t>
          </a:r>
        </a:p>
      </dsp:txBody>
      <dsp:txXfrm>
        <a:off x="1100580" y="740730"/>
        <a:ext cx="4402320" cy="696180"/>
      </dsp:txXfrm>
    </dsp:sp>
    <dsp:sp modelId="{F2D8226F-733F-4B27-BC08-AC6BFB374EDA}">
      <dsp:nvSpPr>
        <dsp:cNvPr id="0" name=""/>
        <dsp:cNvSpPr/>
      </dsp:nvSpPr>
      <dsp:spPr>
        <a:xfrm>
          <a:off x="0" y="740730"/>
          <a:ext cx="1100580" cy="69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9" tIns="68767" rIns="58239" bIns="6876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</a:t>
          </a:r>
        </a:p>
      </dsp:txBody>
      <dsp:txXfrm>
        <a:off x="0" y="740730"/>
        <a:ext cx="1100580" cy="696180"/>
      </dsp:txXfrm>
    </dsp:sp>
    <dsp:sp modelId="{B8FED993-F01C-49B4-87AE-15D1CA7F7779}">
      <dsp:nvSpPr>
        <dsp:cNvPr id="0" name=""/>
        <dsp:cNvSpPr/>
      </dsp:nvSpPr>
      <dsp:spPr>
        <a:xfrm>
          <a:off x="1100580" y="1478681"/>
          <a:ext cx="4402320" cy="6961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417" tIns="176830" rIns="85417" bIns="1768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Read body language – be a listener</a:t>
          </a:r>
        </a:p>
      </dsp:txBody>
      <dsp:txXfrm>
        <a:off x="1100580" y="1478681"/>
        <a:ext cx="4402320" cy="696180"/>
      </dsp:txXfrm>
    </dsp:sp>
    <dsp:sp modelId="{8ACD8259-A845-41D3-AF68-0A89F8F8BFE9}">
      <dsp:nvSpPr>
        <dsp:cNvPr id="0" name=""/>
        <dsp:cNvSpPr/>
      </dsp:nvSpPr>
      <dsp:spPr>
        <a:xfrm>
          <a:off x="0" y="1478681"/>
          <a:ext cx="1100580" cy="69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9" tIns="68767" rIns="58239" bIns="6876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Read</a:t>
          </a:r>
        </a:p>
      </dsp:txBody>
      <dsp:txXfrm>
        <a:off x="0" y="1478681"/>
        <a:ext cx="1100580" cy="696180"/>
      </dsp:txXfrm>
    </dsp:sp>
    <dsp:sp modelId="{827322EA-8673-4A42-B006-C3A9B3456A0E}">
      <dsp:nvSpPr>
        <dsp:cNvPr id="0" name=""/>
        <dsp:cNvSpPr/>
      </dsp:nvSpPr>
      <dsp:spPr>
        <a:xfrm>
          <a:off x="1100580" y="2216633"/>
          <a:ext cx="4402320" cy="6961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417" tIns="176830" rIns="85417" bIns="1768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Be a good detective</a:t>
          </a:r>
        </a:p>
      </dsp:txBody>
      <dsp:txXfrm>
        <a:off x="1100580" y="2216633"/>
        <a:ext cx="4402320" cy="696180"/>
      </dsp:txXfrm>
    </dsp:sp>
    <dsp:sp modelId="{8C72B190-EC4B-4A41-817D-9227575209B3}">
      <dsp:nvSpPr>
        <dsp:cNvPr id="0" name=""/>
        <dsp:cNvSpPr/>
      </dsp:nvSpPr>
      <dsp:spPr>
        <a:xfrm>
          <a:off x="0" y="2216633"/>
          <a:ext cx="1100580" cy="69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9" tIns="68767" rIns="58239" bIns="6876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</a:t>
          </a:r>
        </a:p>
      </dsp:txBody>
      <dsp:txXfrm>
        <a:off x="0" y="2216633"/>
        <a:ext cx="1100580" cy="696180"/>
      </dsp:txXfrm>
    </dsp:sp>
    <dsp:sp modelId="{D26C49DF-32C4-4A42-A44B-BD7CE48BA3DC}">
      <dsp:nvSpPr>
        <dsp:cNvPr id="0" name=""/>
        <dsp:cNvSpPr/>
      </dsp:nvSpPr>
      <dsp:spPr>
        <a:xfrm>
          <a:off x="1100580" y="2954584"/>
          <a:ext cx="4402320" cy="69618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417" tIns="176830" rIns="85417" bIns="1768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Take good data</a:t>
          </a:r>
        </a:p>
      </dsp:txBody>
      <dsp:txXfrm>
        <a:off x="1100580" y="2954584"/>
        <a:ext cx="4402320" cy="696180"/>
      </dsp:txXfrm>
    </dsp:sp>
    <dsp:sp modelId="{1EFDE766-F39B-41D3-9855-5B7EBD51FC7B}">
      <dsp:nvSpPr>
        <dsp:cNvPr id="0" name=""/>
        <dsp:cNvSpPr/>
      </dsp:nvSpPr>
      <dsp:spPr>
        <a:xfrm>
          <a:off x="0" y="2954584"/>
          <a:ext cx="1100580" cy="69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9" tIns="68767" rIns="58239" bIns="6876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Take</a:t>
          </a:r>
        </a:p>
      </dsp:txBody>
      <dsp:txXfrm>
        <a:off x="0" y="2954584"/>
        <a:ext cx="1100580" cy="696180"/>
      </dsp:txXfrm>
    </dsp:sp>
    <dsp:sp modelId="{876E7A4D-73F7-4BE9-94F4-94B89A521B88}">
      <dsp:nvSpPr>
        <dsp:cNvPr id="0" name=""/>
        <dsp:cNvSpPr/>
      </dsp:nvSpPr>
      <dsp:spPr>
        <a:xfrm>
          <a:off x="1100580" y="3692536"/>
          <a:ext cx="4402320" cy="6961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417" tIns="176830" rIns="85417" bIns="1768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Record info the person describes</a:t>
          </a:r>
        </a:p>
      </dsp:txBody>
      <dsp:txXfrm>
        <a:off x="1100580" y="3692536"/>
        <a:ext cx="4402320" cy="696180"/>
      </dsp:txXfrm>
    </dsp:sp>
    <dsp:sp modelId="{10BD4382-C778-4F96-B052-9A309C421DCA}">
      <dsp:nvSpPr>
        <dsp:cNvPr id="0" name=""/>
        <dsp:cNvSpPr/>
      </dsp:nvSpPr>
      <dsp:spPr>
        <a:xfrm>
          <a:off x="0" y="3692536"/>
          <a:ext cx="1100580" cy="69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9" tIns="68767" rIns="58239" bIns="6876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Record</a:t>
          </a:r>
        </a:p>
      </dsp:txBody>
      <dsp:txXfrm>
        <a:off x="0" y="3692536"/>
        <a:ext cx="1100580" cy="696180"/>
      </dsp:txXfrm>
    </dsp:sp>
    <dsp:sp modelId="{5B1559F7-D67B-4775-8673-5B7ECA2DC94F}">
      <dsp:nvSpPr>
        <dsp:cNvPr id="0" name=""/>
        <dsp:cNvSpPr/>
      </dsp:nvSpPr>
      <dsp:spPr>
        <a:xfrm>
          <a:off x="1100580" y="4430487"/>
          <a:ext cx="4402320" cy="69618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417" tIns="176830" rIns="85417" bIns="1768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Don’t leave them alone</a:t>
          </a:r>
        </a:p>
      </dsp:txBody>
      <dsp:txXfrm>
        <a:off x="1100580" y="4430487"/>
        <a:ext cx="4402320" cy="696180"/>
      </dsp:txXfrm>
    </dsp:sp>
    <dsp:sp modelId="{4D6C5C44-7052-44BC-A2E9-51865C7E4155}">
      <dsp:nvSpPr>
        <dsp:cNvPr id="0" name=""/>
        <dsp:cNvSpPr/>
      </dsp:nvSpPr>
      <dsp:spPr>
        <a:xfrm>
          <a:off x="0" y="4430487"/>
          <a:ext cx="1100580" cy="69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9" tIns="68767" rIns="58239" bIns="6876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Don’t leave</a:t>
          </a:r>
        </a:p>
      </dsp:txBody>
      <dsp:txXfrm>
        <a:off x="0" y="4430487"/>
        <a:ext cx="1100580" cy="696180"/>
      </dsp:txXfrm>
    </dsp:sp>
    <dsp:sp modelId="{C32EDA9B-CF6E-457E-86B8-505ED258EC6E}">
      <dsp:nvSpPr>
        <dsp:cNvPr id="0" name=""/>
        <dsp:cNvSpPr/>
      </dsp:nvSpPr>
      <dsp:spPr>
        <a:xfrm>
          <a:off x="1100580" y="5168439"/>
          <a:ext cx="4402320" cy="69618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417" tIns="176830" rIns="85417" bIns="1768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Don’t argue – a hallucination is real to the person having one</a:t>
          </a:r>
        </a:p>
      </dsp:txBody>
      <dsp:txXfrm>
        <a:off x="1100580" y="5168439"/>
        <a:ext cx="4402320" cy="696180"/>
      </dsp:txXfrm>
    </dsp:sp>
    <dsp:sp modelId="{1866B007-7793-4515-8F56-AD4F986A786A}">
      <dsp:nvSpPr>
        <dsp:cNvPr id="0" name=""/>
        <dsp:cNvSpPr/>
      </dsp:nvSpPr>
      <dsp:spPr>
        <a:xfrm>
          <a:off x="0" y="5168439"/>
          <a:ext cx="1100580" cy="6961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39" tIns="68767" rIns="58239" bIns="6876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Don’t argue</a:t>
          </a:r>
        </a:p>
      </dsp:txBody>
      <dsp:txXfrm>
        <a:off x="0" y="5168439"/>
        <a:ext cx="1100580" cy="6961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08DAB-B08C-4ACF-B028-95EEBFF7C4F3}">
      <dsp:nvSpPr>
        <dsp:cNvPr id="0" name=""/>
        <dsp:cNvSpPr/>
      </dsp:nvSpPr>
      <dsp:spPr>
        <a:xfrm>
          <a:off x="560259" y="776"/>
          <a:ext cx="1640660" cy="98439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baseline="0" dirty="0"/>
            <a:t>· Description of the presenting problem:</a:t>
          </a:r>
          <a:endParaRPr lang="en-US" sz="1000" kern="1200" dirty="0"/>
        </a:p>
      </dsp:txBody>
      <dsp:txXfrm>
        <a:off x="560259" y="776"/>
        <a:ext cx="1640660" cy="984396"/>
      </dsp:txXfrm>
    </dsp:sp>
    <dsp:sp modelId="{C5F0F7A4-D616-452F-8832-E5655B28BC59}">
      <dsp:nvSpPr>
        <dsp:cNvPr id="0" name=""/>
        <dsp:cNvSpPr/>
      </dsp:nvSpPr>
      <dsp:spPr>
        <a:xfrm>
          <a:off x="2364985" y="776"/>
          <a:ext cx="1640660" cy="98439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baseline="0" dirty="0"/>
            <a:t>o What is happening?</a:t>
          </a:r>
          <a:endParaRPr lang="en-US" sz="1000" kern="1200" dirty="0"/>
        </a:p>
      </dsp:txBody>
      <dsp:txXfrm>
        <a:off x="2364985" y="776"/>
        <a:ext cx="1640660" cy="984396"/>
      </dsp:txXfrm>
    </dsp:sp>
    <dsp:sp modelId="{36E39C7E-07F9-4600-AB91-0E1BEA15BADF}">
      <dsp:nvSpPr>
        <dsp:cNvPr id="0" name=""/>
        <dsp:cNvSpPr/>
      </dsp:nvSpPr>
      <dsp:spPr>
        <a:xfrm>
          <a:off x="4169712" y="776"/>
          <a:ext cx="1640660" cy="98439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baseline="0" dirty="0"/>
            <a:t>o Why has this referral been made?</a:t>
          </a:r>
          <a:endParaRPr lang="en-US" sz="1000" kern="1200" dirty="0"/>
        </a:p>
      </dsp:txBody>
      <dsp:txXfrm>
        <a:off x="4169712" y="776"/>
        <a:ext cx="1640660" cy="984396"/>
      </dsp:txXfrm>
    </dsp:sp>
    <dsp:sp modelId="{E3756BB8-4BA3-426B-88B6-B97C2009E999}">
      <dsp:nvSpPr>
        <dsp:cNvPr id="0" name=""/>
        <dsp:cNvSpPr/>
      </dsp:nvSpPr>
      <dsp:spPr>
        <a:xfrm>
          <a:off x="5974438" y="776"/>
          <a:ext cx="1640660" cy="98439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baseline="0" dirty="0"/>
            <a:t>o What problems have occurred because of the person’s behavior?</a:t>
          </a:r>
          <a:endParaRPr lang="en-US" sz="1000" kern="1200" dirty="0"/>
        </a:p>
      </dsp:txBody>
      <dsp:txXfrm>
        <a:off x="5974438" y="776"/>
        <a:ext cx="1640660" cy="984396"/>
      </dsp:txXfrm>
    </dsp:sp>
    <dsp:sp modelId="{00420366-6BB9-46BA-9F23-52E35ED5A327}">
      <dsp:nvSpPr>
        <dsp:cNvPr id="0" name=""/>
        <dsp:cNvSpPr/>
      </dsp:nvSpPr>
      <dsp:spPr>
        <a:xfrm>
          <a:off x="560259" y="1149238"/>
          <a:ext cx="1640660" cy="98439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baseline="0" dirty="0"/>
            <a:t>o How long has this been occurring?</a:t>
          </a:r>
          <a:endParaRPr lang="en-US" sz="1000" kern="1200" dirty="0"/>
        </a:p>
      </dsp:txBody>
      <dsp:txXfrm>
        <a:off x="560259" y="1149238"/>
        <a:ext cx="1640660" cy="984396"/>
      </dsp:txXfrm>
    </dsp:sp>
    <dsp:sp modelId="{5910E71F-8409-4098-9A36-F954F0CB1462}">
      <dsp:nvSpPr>
        <dsp:cNvPr id="0" name=""/>
        <dsp:cNvSpPr/>
      </dsp:nvSpPr>
      <dsp:spPr>
        <a:xfrm>
          <a:off x="2364985" y="1149238"/>
          <a:ext cx="1640660" cy="98439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baseline="0" dirty="0"/>
            <a:t>· What may have caused the change? Did any physical or emotional event cause a change in the person or their environment?</a:t>
          </a:r>
          <a:endParaRPr lang="en-US" sz="1000" kern="1200" dirty="0"/>
        </a:p>
      </dsp:txBody>
      <dsp:txXfrm>
        <a:off x="2364985" y="1149238"/>
        <a:ext cx="1640660" cy="984396"/>
      </dsp:txXfrm>
    </dsp:sp>
    <dsp:sp modelId="{96C7A422-1FC7-48A9-A96F-53ABADB01750}">
      <dsp:nvSpPr>
        <dsp:cNvPr id="0" name=""/>
        <dsp:cNvSpPr/>
      </dsp:nvSpPr>
      <dsp:spPr>
        <a:xfrm>
          <a:off x="4169712" y="1149238"/>
          <a:ext cx="1640660" cy="98439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baseline="0" dirty="0"/>
            <a:t>· Background in the diagnosis of I/DD</a:t>
          </a:r>
          <a:endParaRPr lang="en-US" sz="1000" kern="1200" dirty="0"/>
        </a:p>
      </dsp:txBody>
      <dsp:txXfrm>
        <a:off x="4169712" y="1149238"/>
        <a:ext cx="1640660" cy="984396"/>
      </dsp:txXfrm>
    </dsp:sp>
    <dsp:sp modelId="{4EC3069B-E23E-4246-AD92-55F80F73A0C3}">
      <dsp:nvSpPr>
        <dsp:cNvPr id="0" name=""/>
        <dsp:cNvSpPr/>
      </dsp:nvSpPr>
      <dsp:spPr>
        <a:xfrm>
          <a:off x="5974438" y="1149238"/>
          <a:ext cx="1640660" cy="98439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baseline="0" dirty="0"/>
            <a:t>· What is the person’s present lifestyle (friends, where do they live, daily schedule,</a:t>
          </a:r>
          <a:endParaRPr lang="en-US" sz="1000" kern="1200" dirty="0"/>
        </a:p>
      </dsp:txBody>
      <dsp:txXfrm>
        <a:off x="5974438" y="1149238"/>
        <a:ext cx="1640660" cy="984396"/>
      </dsp:txXfrm>
    </dsp:sp>
    <dsp:sp modelId="{D1EF829E-069E-453F-B69C-7A48CF1EC7A0}">
      <dsp:nvSpPr>
        <dsp:cNvPr id="0" name=""/>
        <dsp:cNvSpPr/>
      </dsp:nvSpPr>
      <dsp:spPr>
        <a:xfrm>
          <a:off x="560259" y="2297700"/>
          <a:ext cx="1640660" cy="98439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baseline="0" dirty="0"/>
            <a:t>recreation, sleep and eating pattern)? What does life look like when they are doing well?</a:t>
          </a:r>
          <a:endParaRPr lang="en-US" sz="1000" kern="1200" dirty="0"/>
        </a:p>
      </dsp:txBody>
      <dsp:txXfrm>
        <a:off x="560259" y="2297700"/>
        <a:ext cx="1640660" cy="984396"/>
      </dsp:txXfrm>
    </dsp:sp>
    <dsp:sp modelId="{0FB46DD9-5365-47BB-A4B3-1CB28C180501}">
      <dsp:nvSpPr>
        <dsp:cNvPr id="0" name=""/>
        <dsp:cNvSpPr/>
      </dsp:nvSpPr>
      <dsp:spPr>
        <a:xfrm>
          <a:off x="2364985" y="2297700"/>
          <a:ext cx="1640660" cy="98439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baseline="0" dirty="0"/>
            <a:t>· Any medical problems?</a:t>
          </a:r>
          <a:endParaRPr lang="en-US" sz="1000" kern="1200" dirty="0"/>
        </a:p>
      </dsp:txBody>
      <dsp:txXfrm>
        <a:off x="2364985" y="2297700"/>
        <a:ext cx="1640660" cy="984396"/>
      </dsp:txXfrm>
    </dsp:sp>
    <dsp:sp modelId="{1D178A57-93A4-4D9F-834F-0672BB032196}">
      <dsp:nvSpPr>
        <dsp:cNvPr id="0" name=""/>
        <dsp:cNvSpPr/>
      </dsp:nvSpPr>
      <dsp:spPr>
        <a:xfrm>
          <a:off x="4169712" y="2297700"/>
          <a:ext cx="1640660" cy="98439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baseline="0" dirty="0"/>
            <a:t>· Any abuse of alcohol or drugs?</a:t>
          </a:r>
          <a:endParaRPr lang="en-US" sz="1000" kern="1200" dirty="0"/>
        </a:p>
      </dsp:txBody>
      <dsp:txXfrm>
        <a:off x="4169712" y="2297700"/>
        <a:ext cx="1640660" cy="984396"/>
      </dsp:txXfrm>
    </dsp:sp>
    <dsp:sp modelId="{D1F9EFAE-8D03-4402-86AF-2ACA3AC6B509}">
      <dsp:nvSpPr>
        <dsp:cNvPr id="0" name=""/>
        <dsp:cNvSpPr/>
      </dsp:nvSpPr>
      <dsp:spPr>
        <a:xfrm>
          <a:off x="5974438" y="2297700"/>
          <a:ext cx="1640660" cy="98439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baseline="0" dirty="0"/>
            <a:t>· Past mental health history?</a:t>
          </a:r>
          <a:endParaRPr lang="en-US" sz="1000" kern="1200" dirty="0"/>
        </a:p>
      </dsp:txBody>
      <dsp:txXfrm>
        <a:off x="5974438" y="2297700"/>
        <a:ext cx="1640660" cy="984396"/>
      </dsp:txXfrm>
    </dsp:sp>
    <dsp:sp modelId="{B6A2DDA3-AF69-4909-896D-5C99C0D34EB4}">
      <dsp:nvSpPr>
        <dsp:cNvPr id="0" name=""/>
        <dsp:cNvSpPr/>
      </dsp:nvSpPr>
      <dsp:spPr>
        <a:xfrm>
          <a:off x="3267348" y="3446162"/>
          <a:ext cx="1640660" cy="984396"/>
        </a:xfrm>
        <a:prstGeom prst="rect">
          <a:avLst/>
        </a:prstGeom>
        <a:gradFill rotWithShape="1">
          <a:gsLst>
            <a:gs pos="0">
              <a:schemeClr val="accent6">
                <a:tint val="65000"/>
                <a:shade val="92000"/>
                <a:satMod val="130000"/>
              </a:schemeClr>
            </a:gs>
            <a:gs pos="45000">
              <a:schemeClr val="accent6">
                <a:tint val="60000"/>
                <a:shade val="99000"/>
                <a:satMod val="120000"/>
              </a:schemeClr>
            </a:gs>
            <a:gs pos="100000">
              <a:schemeClr val="accent6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i="0" kern="1200" baseline="0" dirty="0"/>
            <a:t>· What has changed? The person once was ____ but now is____.</a:t>
          </a:r>
          <a:endParaRPr lang="en-US" sz="1000" kern="1200" dirty="0"/>
        </a:p>
      </dsp:txBody>
      <dsp:txXfrm>
        <a:off x="3267348" y="3446162"/>
        <a:ext cx="1640660" cy="984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1426E6-4135-43B7-8043-807EA3F480F6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1426E6-4135-43B7-8043-807EA3F480F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09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D8AC-7523-452D-89F4-26861176905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60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45834-6B4C-4AB4-9304-A8D18DDCB1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6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5DA27-3F14-4994-B675-343D24D149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5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A152-61C8-43C1-B403-55FEC95105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8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C532-82BD-4A71-BEC1-9E27B2562BA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89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A068-3767-417E-A368-11E045646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2230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0232-4886-4503-A06E-17C59AB05D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3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6D8E-57F3-439F-9F7D-3E432ED1D8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7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D5B54-BE76-47EB-A806-B57EDB5AB3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4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23338C-B0C5-4405-8FEF-02EB26AA6F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7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A068-3767-417E-A368-11E0456468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091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404A068-3767-417E-A368-11E04564686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8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643467"/>
            <a:ext cx="4691270" cy="5054008"/>
          </a:xfrm>
        </p:spPr>
        <p:txBody>
          <a:bodyPr anchor="ctr">
            <a:normAutofit/>
          </a:bodyPr>
          <a:lstStyle/>
          <a:p>
            <a:pPr algn="r"/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 Diagnosis I: </a:t>
            </a:r>
            <a:b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Intellectual Disabilities and</a:t>
            </a:r>
            <a:b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Health Disorders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03246" y="643467"/>
            <a:ext cx="2506116" cy="5054008"/>
          </a:xfrm>
        </p:spPr>
        <p:txBody>
          <a:bodyPr anchor="ctr">
            <a:normAutofit/>
          </a:bodyPr>
          <a:lstStyle/>
          <a:p>
            <a:pPr>
              <a:spcBef>
                <a:spcPts val="100"/>
              </a:spcBef>
            </a:pPr>
            <a:r>
              <a:rPr lang="en-US" b="1" dirty="0"/>
              <a:t>NDCPD</a:t>
            </a:r>
          </a:p>
          <a:p>
            <a:pPr>
              <a:spcBef>
                <a:spcPts val="100"/>
              </a:spcBef>
            </a:pPr>
            <a:r>
              <a:rPr lang="en-US" b="1" dirty="0"/>
              <a:t>895.53</a:t>
            </a:r>
          </a:p>
          <a:p>
            <a:pPr>
              <a:spcBef>
                <a:spcPts val="100"/>
              </a:spcBef>
            </a:pPr>
            <a:r>
              <a:rPr lang="en-US" b="1" dirty="0"/>
              <a:t>January 2015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0992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40942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09088D7-759F-47FB-9913-70189627D09C}" type="slidenum">
              <a:rPr lang="en-US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9A1946-DD7B-4C90-AC5C-C4ED4044C553}"/>
              </a:ext>
            </a:extLst>
          </p:cNvPr>
          <p:cNvSpPr txBox="1"/>
          <p:nvPr/>
        </p:nvSpPr>
        <p:spPr>
          <a:xfrm>
            <a:off x="152400" y="5757333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Mary Beth Wilson, Regional Staff Trainer</a:t>
            </a:r>
          </a:p>
          <a:p>
            <a:r>
              <a:rPr lang="en-US" sz="1200" dirty="0"/>
              <a:t>Life Skills and Transition Center  July 2021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9E80720-23E6-4B89-B77E-04A7689F1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1D3CA1-3EB6-41F3-A419-8424B56BE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30" y="4953000"/>
            <a:ext cx="914171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74BA55-A9B3-4ECD-9A59-8E13B3357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5252936"/>
            <a:ext cx="7543800" cy="1028715"/>
          </a:xfrm>
        </p:spPr>
        <p:txBody>
          <a:bodyPr>
            <a:normAutofit/>
          </a:bodyPr>
          <a:lstStyle/>
          <a:p>
            <a:pPr algn="ctr"/>
            <a:r>
              <a:rPr lang="en-US" sz="4100" dirty="0">
                <a:solidFill>
                  <a:srgbClr val="FFFFFF"/>
                </a:solidFill>
              </a:rPr>
              <a:t>Local and Regional Service Providers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87F7B2-AA36-4B58-BC2C-1BBA135E8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4906176"/>
            <a:ext cx="914171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4F52F3-1BEE-4EFC-91CF-B26EF946C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71DA152-61C8-43C1-B403-55FEC95105A0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16A35D9-EE4D-4D91-B53A-D0FA5E78CF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898921"/>
              </p:ext>
            </p:extLst>
          </p:nvPr>
        </p:nvGraphicFramePr>
        <p:xfrm>
          <a:off x="228600" y="247033"/>
          <a:ext cx="8432801" cy="4481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7021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n-US" sz="29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 3:  Understanding  What We See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67F20CE-2782-4891-AAB8-119050953CD3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9461" name="Rectangle 3">
            <a:extLst>
              <a:ext uri="{FF2B5EF4-FFF2-40B4-BE49-F238E27FC236}">
                <a16:creationId xmlns:a16="http://schemas.microsoft.com/office/drawing/2014/main" id="{409F80BE-8067-4CFB-8394-CAC2AA25D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427670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284B70D5-875B-433D-BDBD-1522A85D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034" y="412017"/>
            <a:ext cx="2767693" cy="1450757"/>
          </a:xfrm>
        </p:spPr>
        <p:txBody>
          <a:bodyPr>
            <a:normAutofit/>
          </a:bodyPr>
          <a:lstStyle/>
          <a:p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Maladaptive Behavior</a:t>
            </a:r>
          </a:p>
        </p:txBody>
      </p:sp>
      <p:pic>
        <p:nvPicPr>
          <p:cNvPr id="20495" name="Graphic 70" descr="Brain in head">
            <a:extLst>
              <a:ext uri="{FF2B5EF4-FFF2-40B4-BE49-F238E27FC236}">
                <a16:creationId xmlns:a16="http://schemas.microsoft.com/office/drawing/2014/main" id="{76E6A01A-B397-46D7-AD29-71CE3C0B55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5499" y="706108"/>
            <a:ext cx="5182351" cy="5182351"/>
          </a:xfrm>
          <a:prstGeom prst="rect">
            <a:avLst/>
          </a:prstGeom>
        </p:spPr>
      </p:pic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947DF4A-614C-4B4C-8B80-E5B9D8E8C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19107" y="2085703"/>
            <a:ext cx="26746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4" name="Rectangle 3"/>
          <p:cNvSpPr>
            <a:spLocks noGrp="1" noChangeArrowheads="1"/>
          </p:cNvSpPr>
          <p:nvPr>
            <p:ph idx="1"/>
          </p:nvPr>
        </p:nvSpPr>
        <p:spPr>
          <a:xfrm>
            <a:off x="5410201" y="2197947"/>
            <a:ext cx="3252106" cy="36711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Normal Reaction to Stress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Result of medical issue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Learned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Learned because it is reinforced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Other:	</a:t>
            </a:r>
          </a:p>
          <a:p>
            <a:pPr marL="0" indent="0">
              <a:buNone/>
            </a:pPr>
            <a:r>
              <a:rPr lang="en-US" sz="1600" dirty="0"/>
              <a:t>	Behavioral syndromes or diagnoses i.e. Prader-Willi</a:t>
            </a:r>
          </a:p>
          <a:p>
            <a:pPr marL="0" indent="0">
              <a:buNone/>
            </a:pPr>
            <a:r>
              <a:rPr lang="en-US" sz="1600" dirty="0"/>
              <a:t>	Psychosocial – experiences shape behavior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E299956-A9E7-4FC1-A0B1-D590CA97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7FC539C-B783-4B03-9F9E-D13430F3F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CC41699-0E9F-4EBE-B220-F4CE6ACD352E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to DSPs/Teams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1DEE381-D7C3-4883-A86D-6E05FFD51F36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21509" name="Rectangle 3">
            <a:extLst>
              <a:ext uri="{FF2B5EF4-FFF2-40B4-BE49-F238E27FC236}">
                <a16:creationId xmlns:a16="http://schemas.microsoft.com/office/drawing/2014/main" id="{29882E9C-D216-46A4-947D-BE880931DD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602601"/>
              </p:ext>
            </p:extLst>
          </p:nvPr>
        </p:nvGraphicFramePr>
        <p:xfrm>
          <a:off x="3559769" y="152400"/>
          <a:ext cx="5094884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 4: Common Mental Health Disorders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200400" y="605896"/>
            <a:ext cx="5638800" cy="5646208"/>
          </a:xfrm>
        </p:spPr>
        <p:txBody>
          <a:bodyPr anchor="ctr">
            <a:normAutofit/>
          </a:bodyPr>
          <a:lstStyle/>
          <a:p>
            <a:r>
              <a:rPr lang="en-US" sz="3200" dirty="0"/>
              <a:t>Personality Disorders </a:t>
            </a:r>
          </a:p>
          <a:p>
            <a:pPr lvl="1"/>
            <a:r>
              <a:rPr lang="en-US" sz="2800" dirty="0"/>
              <a:t>Involves personality traits, way a person thinks/behaves, way a person acts/reacts to other, qualities that make one person unique</a:t>
            </a:r>
          </a:p>
          <a:p>
            <a:pPr lvl="1"/>
            <a:r>
              <a:rPr lang="en-US" sz="2800" dirty="0"/>
              <a:t>Form in infancy – continue to death</a:t>
            </a:r>
          </a:p>
          <a:p>
            <a:pPr lvl="1"/>
            <a:r>
              <a:rPr lang="en-US" sz="2800" dirty="0"/>
              <a:t>Disorders = begin early in life, occur over long periods, become part of their identity, impair life functioning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D541960-968F-4D38-8BB6-8D8D1D95941C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2441" y="722568"/>
            <a:ext cx="8229600" cy="685800"/>
          </a:xfrm>
        </p:spPr>
        <p:txBody>
          <a:bodyPr anchor="t"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 and Personality Disorders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840423"/>
            <a:ext cx="7952163" cy="4187307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Depends on others, seeks approval, fear of strangers, can’t problem solve, low self image, poor social skills</a:t>
            </a:r>
          </a:p>
          <a:p>
            <a:pPr lvl="1">
              <a:spcBef>
                <a:spcPct val="50000"/>
              </a:spcBef>
            </a:pPr>
            <a:r>
              <a:rPr lang="en-US" sz="2700" dirty="0"/>
              <a:t>presence of these characteristics does NOT mean there is mental illness</a:t>
            </a:r>
          </a:p>
          <a:p>
            <a:pPr lvl="1">
              <a:spcBef>
                <a:spcPct val="50000"/>
              </a:spcBef>
            </a:pPr>
            <a:r>
              <a:rPr lang="en-US" sz="2700" dirty="0"/>
              <a:t>tapping fingers, twirling hair, etc also need to be carefully evaluated before a diagnosis is made</a:t>
            </a:r>
          </a:p>
          <a:p>
            <a:pPr lvl="1">
              <a:spcBef>
                <a:spcPct val="50000"/>
              </a:spcBef>
            </a:pPr>
            <a:r>
              <a:rPr lang="en-US" sz="2700" dirty="0"/>
              <a:t>conditions of growing up may cause odd behavior, not necessarily 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405B-240B-44F9-8B3D-4C7333771239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33400" y="6096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DSM-IV-TR &amp; Personality Disorders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923196"/>
            <a:ext cx="7787640" cy="4096604"/>
          </a:xfrm>
        </p:spPr>
        <p:txBody>
          <a:bodyPr>
            <a:normAutofit/>
          </a:bodyPr>
          <a:lstStyle/>
          <a:p>
            <a:r>
              <a:rPr lang="en-US" sz="2800" i="1" dirty="0"/>
              <a:t>Cluster A – odd or eccentric behavior</a:t>
            </a:r>
          </a:p>
          <a:p>
            <a:pPr lvl="1"/>
            <a:r>
              <a:rPr lang="en-US" sz="2700" dirty="0"/>
              <a:t>Paranoid = interprets other’s actions as threatening or demeaning</a:t>
            </a:r>
          </a:p>
          <a:p>
            <a:pPr lvl="1"/>
            <a:r>
              <a:rPr lang="en-US" sz="2700" dirty="0"/>
              <a:t>Schizoid = a loner, very limited social relationships</a:t>
            </a:r>
          </a:p>
          <a:p>
            <a:pPr lvl="1"/>
            <a:r>
              <a:rPr lang="en-US" sz="2700" dirty="0"/>
              <a:t>Schizotypal = very uncomfortable with close relationships, distorted thoughts &amp; perceptions, eccentric appearance &amp; behavior; oversensitive to criticism and anxious around people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5E3F0-4499-4FAE-AB0D-8673E242215A}" type="slidenum">
              <a:rPr lang="en-US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7" y="723106"/>
            <a:ext cx="7477125" cy="68738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Personality Disorders cont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1828800"/>
            <a:ext cx="8305800" cy="3962400"/>
          </a:xfrm>
        </p:spPr>
        <p:txBody>
          <a:bodyPr>
            <a:normAutofit/>
          </a:bodyPr>
          <a:lstStyle/>
          <a:p>
            <a:r>
              <a:rPr lang="en-US" sz="2800" i="1" dirty="0"/>
              <a:t>Cluster B – dramatic, emotional, erratic behavior</a:t>
            </a:r>
            <a:r>
              <a:rPr lang="en-US" sz="2800" dirty="0"/>
              <a:t> </a:t>
            </a:r>
          </a:p>
          <a:p>
            <a:pPr lvl="1"/>
            <a:r>
              <a:rPr lang="en-US" sz="2700" u="sng" dirty="0"/>
              <a:t>Histrionic</a:t>
            </a:r>
            <a:r>
              <a:rPr lang="en-US" sz="2700" dirty="0"/>
              <a:t> = shows emotions that don’t fit the action going on</a:t>
            </a:r>
          </a:p>
          <a:p>
            <a:pPr lvl="1"/>
            <a:r>
              <a:rPr lang="en-US" sz="2700" u="sng" dirty="0"/>
              <a:t>Narcissistic</a:t>
            </a:r>
            <a:r>
              <a:rPr lang="en-US" sz="2700" dirty="0"/>
              <a:t> = self absorbed – does not take criticism well</a:t>
            </a:r>
          </a:p>
          <a:p>
            <a:pPr lvl="1"/>
            <a:r>
              <a:rPr lang="en-US" sz="2700" u="sng" dirty="0"/>
              <a:t>Antisocial</a:t>
            </a:r>
            <a:r>
              <a:rPr lang="en-US" sz="2700" dirty="0"/>
              <a:t> = no respect for rights of others – in trouble with the law often</a:t>
            </a:r>
          </a:p>
          <a:p>
            <a:pPr lvl="1"/>
            <a:r>
              <a:rPr lang="en-US" sz="2700" u="sng" dirty="0"/>
              <a:t>Borderline</a:t>
            </a:r>
            <a:r>
              <a:rPr lang="en-US" sz="2700" dirty="0"/>
              <a:t> = instable mood,  relationships, self image, impulsiveness (good then bad)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7BCC-6442-4A3A-B7C5-E1702710576C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26265" y="990600"/>
            <a:ext cx="7467600" cy="534987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Personality Disorders cont.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8028363" cy="3657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i="1" dirty="0"/>
              <a:t>Cluster C – anxious or fearful behavior</a:t>
            </a:r>
          </a:p>
          <a:p>
            <a:pPr lvl="1">
              <a:lnSpc>
                <a:spcPct val="90000"/>
              </a:lnSpc>
            </a:pPr>
            <a:r>
              <a:rPr lang="en-US" sz="2700" i="1" u="sng" dirty="0"/>
              <a:t>Avoidant</a:t>
            </a:r>
            <a:r>
              <a:rPr lang="en-US" sz="2700" dirty="0"/>
              <a:t> = overly sensitive – always apologizing for fear of hurting someone’s feelings</a:t>
            </a:r>
          </a:p>
          <a:p>
            <a:pPr lvl="1">
              <a:lnSpc>
                <a:spcPct val="90000"/>
              </a:lnSpc>
            </a:pPr>
            <a:r>
              <a:rPr lang="en-US" sz="2700" i="1" u="sng" dirty="0"/>
              <a:t>Dependent</a:t>
            </a:r>
            <a:r>
              <a:rPr lang="en-US" sz="2700" dirty="0"/>
              <a:t> = excessive need to be taken care of – clingy – pervasive </a:t>
            </a:r>
          </a:p>
          <a:p>
            <a:pPr lvl="1">
              <a:lnSpc>
                <a:spcPct val="90000"/>
              </a:lnSpc>
            </a:pPr>
            <a:r>
              <a:rPr lang="en-US" sz="2700" i="1" u="sng" dirty="0"/>
              <a:t>Obsessive compulsive</a:t>
            </a:r>
            <a:r>
              <a:rPr lang="en-US" sz="2700" dirty="0"/>
              <a:t> = orderliness, perfectionism, control  - hard on anyone when things don’t go </a:t>
            </a:r>
            <a:r>
              <a:rPr lang="en-US" sz="2700" b="1" u="sng" dirty="0"/>
              <a:t>their</a:t>
            </a:r>
            <a:r>
              <a:rPr lang="en-US" sz="2700" dirty="0"/>
              <a:t> way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7F6-4D27-404B-B057-0056587E3A2B}" type="slidenum">
              <a:rPr lang="en-US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5CF81D86-BDBA-477C-B7DD-8D359BB996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1078" y="634946"/>
            <a:ext cx="4931229" cy="1450757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</a:p>
        </p:txBody>
      </p:sp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90376D2D-3D7A-4AE3-B2A6-2140D812B1F6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3" r="22379" b="2"/>
          <a:stretch/>
        </p:blipFill>
        <p:spPr bwMode="auto">
          <a:xfrm>
            <a:off x="475499" y="640081"/>
            <a:ext cx="3000986" cy="531440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65F3E9C-EF11-4F8F-A621-399C7A3E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1077" y="2086188"/>
            <a:ext cx="456732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731076" y="2198914"/>
            <a:ext cx="4931230" cy="3670180"/>
          </a:xfrm>
        </p:spPr>
        <p:txBody>
          <a:bodyPr>
            <a:normAutofit/>
          </a:bodyPr>
          <a:lstStyle/>
          <a:p>
            <a:r>
              <a:rPr lang="en-US" dirty="0"/>
              <a:t>Characteristics in any of these categories </a:t>
            </a:r>
            <a:r>
              <a:rPr lang="en-US" u="sng" dirty="0"/>
              <a:t>must</a:t>
            </a:r>
            <a:r>
              <a:rPr lang="en-US" dirty="0"/>
              <a:t> be a part of the person’s identity – not just an occasional occurrence </a:t>
            </a:r>
          </a:p>
          <a:p>
            <a:r>
              <a:rPr lang="en-US" dirty="0"/>
              <a:t>Problems in at least </a:t>
            </a:r>
            <a:r>
              <a:rPr lang="en-US" u="sng" dirty="0"/>
              <a:t>one</a:t>
            </a:r>
            <a:r>
              <a:rPr lang="en-US" dirty="0"/>
              <a:t> aspect of a person’s life.</a:t>
            </a:r>
          </a:p>
          <a:p>
            <a:r>
              <a:rPr lang="en-US" dirty="0"/>
              <a:t>Treatment:</a:t>
            </a:r>
          </a:p>
          <a:p>
            <a:pPr lvl="1"/>
            <a:r>
              <a:rPr lang="en-US" dirty="0"/>
              <a:t>Therapy can be beneficial </a:t>
            </a:r>
          </a:p>
          <a:p>
            <a:pPr lvl="1"/>
            <a:r>
              <a:rPr lang="en-US" dirty="0"/>
              <a:t>May include group psychological support</a:t>
            </a:r>
          </a:p>
          <a:p>
            <a:pPr lvl="1"/>
            <a:r>
              <a:rPr lang="en-US" dirty="0"/>
              <a:t>Meds never a first choice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8AA064E-5F6E-4024-BC28-EDDC3DFC7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3B29638-4838-4B9B-B9DB-96E542BAF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B1B5636-6AAD-4C8C-B4D3-819C03C5E4B9}" type="slidenum">
              <a:rPr lang="en-US"/>
              <a:pPr>
                <a:spcAft>
                  <a:spcPts val="600"/>
                </a:spcAft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3E00694-E403-4987-8634-15F6D8E4C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/>
              <a:t>/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1E7EF-6415-426C-8AD3-81CB0A3D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4844374"/>
            <a:ext cx="7543800" cy="1188995"/>
          </a:xfrm>
        </p:spPr>
        <p:txBody>
          <a:bodyPr anchor="ctr">
            <a:normAutofit/>
          </a:bodyPr>
          <a:lstStyle/>
          <a:p>
            <a:pPr algn="ctr"/>
            <a:r>
              <a:rPr lang="en-US" b="1" i="0" u="none" strike="noStrike" baseline="0" dirty="0">
                <a:latin typeface="Times New Roman" panose="02020603050405020304" pitchFamily="18" charset="0"/>
              </a:rPr>
              <a:t>Dual Diagnosis (DD)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4AEE4C-9B17-4184-B220-A59AEF19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71DA152-61C8-43C1-B403-55FEC95105A0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332B6E6-92EB-4FF8-99D7-85CC5FE88A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464246"/>
              </p:ext>
            </p:extLst>
          </p:nvPr>
        </p:nvGraphicFramePr>
        <p:xfrm>
          <a:off x="152400" y="33090"/>
          <a:ext cx="8991599" cy="5605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520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AB6C5-14C9-4471-B94F-80328E8AD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 for people who are anxious, fearful or dependent: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14C59-EC58-4D4A-99C8-B7818EB0D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79" y="1835893"/>
            <a:ext cx="8092441" cy="447886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1. Support success. Provide as little or as much assistance for the person to be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successful.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2. Believe the person is doing their best to cope. Interpret their behavior as needing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rescue from their stress.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3. State how confident you are in their ability to respond well.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4. Tell the person exactly what they need to be doing to be successful –“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Terry you need</a:t>
            </a:r>
          </a:p>
          <a:p>
            <a:pPr algn="l"/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to use your schedule on your bulletin board to tell me what comes next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.”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5. Display confidence, calm, and stability. Do not look frustrated, angry, or distressed.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6. Make transitions (to the next activity, or environment) predictable. Use visual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schedules, social stories, etc.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7. If the person “falls apart” help him/her orient to what is next.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6695E-EB4E-4451-83DD-A445F0E3A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A152-61C8-43C1-B403-55FEC95105A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79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Anxiety disorders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34637" y="1828800"/>
            <a:ext cx="7952162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Generalized Anxiety Disorder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Anticipate and worry about future danger excessively.</a:t>
            </a:r>
          </a:p>
          <a:p>
            <a:pPr>
              <a:lnSpc>
                <a:spcPct val="90000"/>
              </a:lnSpc>
            </a:pPr>
            <a:r>
              <a:rPr lang="en-US" dirty="0"/>
              <a:t>Phobias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Extreme and unreasonable fear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Both specific and social</a:t>
            </a:r>
          </a:p>
          <a:p>
            <a:pPr>
              <a:lnSpc>
                <a:spcPct val="90000"/>
              </a:lnSpc>
            </a:pPr>
            <a:r>
              <a:rPr lang="en-US" dirty="0"/>
              <a:t>Obsessive compulsive (OCD) = obsessed with one particular task</a:t>
            </a:r>
          </a:p>
          <a:p>
            <a:pPr>
              <a:lnSpc>
                <a:spcPct val="90000"/>
              </a:lnSpc>
            </a:pPr>
            <a:r>
              <a:rPr lang="en-US" dirty="0"/>
              <a:t>Post-traumatic Stress Disorder (PTSD) = re-experiencing a trauma that happened, avoids any connection to that incident</a:t>
            </a:r>
          </a:p>
          <a:p>
            <a:pPr lvl="1">
              <a:lnSpc>
                <a:spcPct val="90000"/>
              </a:lnSpc>
            </a:pPr>
            <a:r>
              <a:rPr lang="en-US" u="sng" dirty="0"/>
              <a:t>IMPORTANT that staff become very good observes &amp; recorders of possible triggers of fearful events</a:t>
            </a:r>
          </a:p>
          <a:p>
            <a:pPr lvl="1">
              <a:lnSpc>
                <a:spcPct val="90000"/>
              </a:lnSpc>
            </a:pPr>
            <a:r>
              <a:rPr lang="en-US" u="sng" dirty="0"/>
              <a:t>Meds are temporary fix, therapy helps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B1C3-4C7F-401F-8947-B45A11A244AE}" type="slidenum">
              <a:rPr lang="en-US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Psychotic Disorders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905000"/>
            <a:ext cx="7711440" cy="3886200"/>
          </a:xfrm>
        </p:spPr>
        <p:txBody>
          <a:bodyPr>
            <a:normAutofit/>
          </a:bodyPr>
          <a:lstStyle/>
          <a:p>
            <a:r>
              <a:rPr lang="en-US" sz="2800" b="1" dirty="0"/>
              <a:t>Schizophrenia</a:t>
            </a:r>
            <a:r>
              <a:rPr lang="en-US" sz="2800" dirty="0"/>
              <a:t> disturbance that lasts at least 6-month w/ 1 month of active symptoms (delusions, hallucinations, disorganized speech, disorganized or catatonic behavior) </a:t>
            </a:r>
          </a:p>
          <a:p>
            <a:pPr lvl="1"/>
            <a:r>
              <a:rPr lang="en-US" sz="2700" dirty="0"/>
              <a:t>The most recognized characteristic is hallucinations which may also occur with delusions an delusions.</a:t>
            </a:r>
          </a:p>
          <a:p>
            <a:pPr lvl="1"/>
            <a:r>
              <a:rPr lang="en-US" sz="2700" dirty="0"/>
              <a:t>Hallucinations may occur in stages </a:t>
            </a:r>
          </a:p>
          <a:p>
            <a:pPr lvl="1"/>
            <a:r>
              <a:rPr lang="en-US" sz="2700" dirty="0"/>
              <a:t>Staff be observant of what to look for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1BCD-875C-48D3-BBF7-B8DBCDF05F73}" type="slidenum">
              <a:rPr lang="en-US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157" y="535688"/>
            <a:ext cx="7477125" cy="763587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in Hallucinating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752600"/>
            <a:ext cx="8153400" cy="5529511"/>
          </a:xfrm>
        </p:spPr>
        <p:txBody>
          <a:bodyPr>
            <a:normAutofit/>
          </a:bodyPr>
          <a:lstStyle/>
          <a:p>
            <a:r>
              <a:rPr lang="en-US" sz="2800" dirty="0"/>
              <a:t>Staff watch body language to show stage</a:t>
            </a:r>
          </a:p>
          <a:p>
            <a:pPr lvl="1"/>
            <a:r>
              <a:rPr lang="en-US" sz="2700" u="sng" dirty="0"/>
              <a:t>I. Comforting</a:t>
            </a:r>
            <a:r>
              <a:rPr lang="en-US" sz="2700" dirty="0"/>
              <a:t> = nervous person comforted by staff ‘being there’ or having quiet activities</a:t>
            </a:r>
          </a:p>
          <a:p>
            <a:pPr lvl="1"/>
            <a:r>
              <a:rPr lang="en-US" sz="2700" u="sng" dirty="0"/>
              <a:t>II. Condemning</a:t>
            </a:r>
            <a:r>
              <a:rPr lang="en-US" sz="2700" dirty="0"/>
              <a:t> = more nervous, cannot pay attention, raising of heart rate, blood pressure, respiration, may be afraid, hallucinations more powerful</a:t>
            </a:r>
          </a:p>
          <a:p>
            <a:pPr lvl="1"/>
            <a:r>
              <a:rPr lang="en-US" sz="2700" u="sng" dirty="0"/>
              <a:t>III. Controlling</a:t>
            </a:r>
            <a:r>
              <a:rPr lang="en-US" sz="2700" dirty="0"/>
              <a:t> = severe anxiety, ‘voices’ become more controlling, poor attention, sweating begins</a:t>
            </a:r>
          </a:p>
          <a:p>
            <a:pPr lvl="1"/>
            <a:r>
              <a:rPr lang="en-US" sz="2800" u="sng" dirty="0"/>
              <a:t>IV. Conquering</a:t>
            </a:r>
            <a:r>
              <a:rPr lang="en-US" sz="2800" dirty="0"/>
              <a:t> – voices ordering &amp; controlling – hallucinations complex, may last for hours or days, suicidal thoughts, possible violent behavior</a:t>
            </a:r>
          </a:p>
          <a:p>
            <a:pPr lvl="1"/>
            <a:endParaRPr lang="en-US" sz="27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254A-A2E8-43E9-AA4A-C6C5FCC8C219}" type="slidenum">
              <a:rPr lang="en-US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32238" y="777627"/>
            <a:ext cx="7477125" cy="7635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Hallucinations cont.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571163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Hallucinations can be very tiring – give person time to recover after episode.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goal is to keep from going to stage IV. 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no intervention occurs, hallucinations last longer &amp; more severe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Brain is sending incorrect messages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More important to know the ‘cause’ of the behavior in someone with Dual Diagnosis in order to treat the problem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6368-3B33-4169-BA2E-0EA45E7F89C6}" type="slidenum">
              <a:rPr lang="en-US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90800"/>
            <a:ext cx="8229600" cy="1325562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Observant!!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D7A6-B077-4427-B639-250C75D8FD1D}" type="slidenum">
              <a:rPr lang="en-US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32909" y="634946"/>
            <a:ext cx="2529396" cy="5055904"/>
          </a:xfrm>
        </p:spPr>
        <p:txBody>
          <a:bodyPr anchor="ctr">
            <a:normAutofit/>
          </a:bodyPr>
          <a:lstStyle/>
          <a:p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During Hallucinations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92733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1E0CB73-6FBC-4E85-B042-FF1A4AAC3896}" type="slidenum">
              <a:rPr lang="en-US"/>
              <a:pPr>
                <a:spcAft>
                  <a:spcPts val="600"/>
                </a:spcAft>
              </a:pPr>
              <a:t>26</a:t>
            </a:fld>
            <a:endParaRPr lang="en-US" dirty="0"/>
          </a:p>
        </p:txBody>
      </p:sp>
      <p:graphicFrame>
        <p:nvGraphicFramePr>
          <p:cNvPr id="33797" name="Rectangle 3">
            <a:extLst>
              <a:ext uri="{FF2B5EF4-FFF2-40B4-BE49-F238E27FC236}">
                <a16:creationId xmlns:a16="http://schemas.microsoft.com/office/drawing/2014/main" id="{DAF7B391-BB3A-42FE-9C89-D93BFBC377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092030"/>
              </p:ext>
            </p:extLst>
          </p:nvPr>
        </p:nvGraphicFramePr>
        <p:xfrm>
          <a:off x="288296" y="233459"/>
          <a:ext cx="5502901" cy="5867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7" y="293748"/>
            <a:ext cx="7477125" cy="1449387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 Disorders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3135"/>
            <a:ext cx="6278563" cy="4724400"/>
          </a:xfrm>
        </p:spPr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D – depression (sadness)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E – energy (loss of)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P – pleasure (diminished interest)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R – retardation (psychomotor slowing or agitation)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E – eating (changes in weight or appetite)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S – suicide (recurrent thoughts of death)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S – sleep (insomnia or hypersomnia)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I – indecisive (poor concentration)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N – negative thinking (worthlessness, hopelessness)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G – guilt (inappropriate)</a:t>
            </a:r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B9427-DFBB-4F2C-9015-2581EECD8497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7E29A3-8A75-4E47-A61F-D34E2CD20FDE}"/>
              </a:ext>
            </a:extLst>
          </p:cNvPr>
          <p:cNvSpPr txBox="1"/>
          <p:nvPr/>
        </p:nvSpPr>
        <p:spPr>
          <a:xfrm>
            <a:off x="6629400" y="2362200"/>
            <a:ext cx="2057400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Diagnosis: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least 5 major symptoms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same 2-week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Represent a change from previous functioning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27013"/>
            <a:ext cx="7477125" cy="611187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 Disorders cont.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03265"/>
            <a:ext cx="8305799" cy="4495800"/>
          </a:xfrm>
        </p:spPr>
        <p:txBody>
          <a:bodyPr>
            <a:normAutofit/>
          </a:bodyPr>
          <a:lstStyle/>
          <a:p>
            <a:r>
              <a:rPr lang="en-US" sz="2800" dirty="0"/>
              <a:t>Dysthymia is similar to major depression but is less severe</a:t>
            </a:r>
          </a:p>
          <a:p>
            <a:pPr lvl="1"/>
            <a:r>
              <a:rPr lang="en-US" sz="2400" dirty="0"/>
              <a:t> Feel down in the dumps most of the time </a:t>
            </a:r>
          </a:p>
          <a:p>
            <a:pPr lvl="1"/>
            <a:r>
              <a:rPr lang="en-US" sz="2400" dirty="0"/>
              <a:t>Persists for many years in a continuous, nagging form</a:t>
            </a:r>
          </a:p>
          <a:p>
            <a:pPr lvl="1"/>
            <a:r>
              <a:rPr lang="en-US" sz="2400" dirty="0"/>
              <a:t> Impression is that the person is a whiner and complainer</a:t>
            </a:r>
          </a:p>
          <a:p>
            <a:pPr lvl="1"/>
            <a:r>
              <a:rPr lang="en-US" sz="2400" dirty="0"/>
              <a:t>Traits:</a:t>
            </a:r>
          </a:p>
          <a:p>
            <a:pPr lvl="2"/>
            <a:r>
              <a:rPr lang="en-US" sz="2200" dirty="0"/>
              <a:t>Depressed mood</a:t>
            </a:r>
          </a:p>
          <a:p>
            <a:pPr lvl="2"/>
            <a:r>
              <a:rPr lang="en-US" sz="2200" dirty="0"/>
              <a:t>Suicidal thoughts/attempts or vegetative symptoms</a:t>
            </a:r>
          </a:p>
          <a:p>
            <a:pPr lvl="2"/>
            <a:r>
              <a:rPr lang="en-US" sz="2200" dirty="0"/>
              <a:t>Anxiety </a:t>
            </a:r>
          </a:p>
          <a:p>
            <a:pPr lvl="2"/>
            <a:r>
              <a:rPr lang="en-US" sz="2200" dirty="0"/>
              <a:t>Insomnia and sleep disturbance</a:t>
            </a:r>
          </a:p>
          <a:p>
            <a:pPr lvl="2"/>
            <a:r>
              <a:rPr lang="en-US" sz="2200" dirty="0"/>
              <a:t>Behavioral issues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600D-8497-4152-96FD-79D2653BB2CB}" type="slidenum">
              <a:rPr lang="en-US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 Disorders cont.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72885" y="1828800"/>
            <a:ext cx="8229600" cy="43815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Bipolar Mood Disorder (BMD)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One or more manic episodes followed by one or more depressive episodes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Manic episode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Overly excited – lots of energy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Lack of judgement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Depressive episode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Assessment of BMD difficult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Not same characteristics as general population.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A711-AD83-4F60-9659-02B104BB177E}" type="slidenum">
              <a:rPr lang="en-US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 1: Introduction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r>
              <a:rPr lang="en-US" dirty="0"/>
              <a:t>As many as 1/3 of those with an intellectual disability (ID) may also have mental illness</a:t>
            </a:r>
          </a:p>
          <a:p>
            <a:pPr lvl="1"/>
            <a:r>
              <a:rPr lang="en-US" dirty="0"/>
              <a:t>Experience mental health disorders 2 to 4 times more often than the general population</a:t>
            </a:r>
          </a:p>
          <a:p>
            <a:r>
              <a:rPr lang="en-US" dirty="0"/>
              <a:t>Prior to 1960, it was thought that a person’s behavior was just due to the ID aspect; worry free, unable to express feelings (myths)</a:t>
            </a:r>
          </a:p>
          <a:p>
            <a:r>
              <a:rPr lang="en-US" dirty="0"/>
              <a:t>Staff are the primary sources of information for professionals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824568-A730-4BDF-A120-10C8C1EB2D75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7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7" name="Rectangle 19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380E76-20B1-40F5-B307-F6B1B7B5F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634946"/>
            <a:ext cx="4776107" cy="1450757"/>
          </a:xfrm>
        </p:spPr>
        <p:txBody>
          <a:bodyPr>
            <a:normAutofit/>
          </a:bodyPr>
          <a:lstStyle/>
          <a:p>
            <a:r>
              <a:rPr lang="en-US" sz="3700" dirty="0"/>
              <a:t>Treatment: multifaceted</a:t>
            </a:r>
            <a:br>
              <a:rPr lang="en-US" sz="3700" dirty="0"/>
            </a:br>
            <a:endParaRPr lang="en-US" sz="3700" dirty="0"/>
          </a:p>
        </p:txBody>
      </p:sp>
      <p:pic>
        <p:nvPicPr>
          <p:cNvPr id="13" name="Picture 12" descr="See the source image">
            <a:extLst>
              <a:ext uri="{FF2B5EF4-FFF2-40B4-BE49-F238E27FC236}">
                <a16:creationId xmlns:a16="http://schemas.microsoft.com/office/drawing/2014/main" id="{75D2EC9B-03CC-4308-8379-0FB4AAE340D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16" r="16573" b="-2"/>
          <a:stretch/>
        </p:blipFill>
        <p:spPr bwMode="auto">
          <a:xfrm>
            <a:off x="-266034" y="0"/>
            <a:ext cx="3459654" cy="6870127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8" name="Straight Connector 21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65712" y="2085703"/>
            <a:ext cx="46280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4CACF-684A-4DE9-9FC2-AAD65B993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410" y="1752600"/>
            <a:ext cx="5638800" cy="5486400"/>
          </a:xfrm>
        </p:spPr>
        <p:txBody>
          <a:bodyPr>
            <a:normAutofit lnSpcReduction="10000"/>
          </a:bodyPr>
          <a:lstStyle/>
          <a:p>
            <a:r>
              <a:rPr lang="en-US" sz="1300" dirty="0"/>
              <a:t>Treatment may target: Biological, psychological, environmental factors</a:t>
            </a:r>
          </a:p>
          <a:p>
            <a:r>
              <a:rPr lang="en-US" sz="1300" dirty="0"/>
              <a:t>1. Strategies can be aimed at reducing the signs and symptoms of mood disorders (biophysical).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Medication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Diet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Exercise</a:t>
            </a:r>
          </a:p>
          <a:p>
            <a:pPr marL="201168" lvl="1" indent="0">
              <a:buNone/>
            </a:pPr>
            <a:r>
              <a:rPr lang="en-US" sz="1300" dirty="0"/>
              <a:t>2. Strategies cam aimed at budling positive mental health habits and decreasing vulnerability to future episodes ( psychological or environmental).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Psychotherapy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Counseling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Skill building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Environmental modifications</a:t>
            </a:r>
          </a:p>
          <a:p>
            <a:pPr marL="201168" lvl="1" indent="0">
              <a:buNone/>
            </a:pPr>
            <a:r>
              <a:rPr lang="en-US" sz="1300" dirty="0"/>
              <a:t>3. As a DSP your daily interactions are critical to the treatment of mood disorders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Adjust your expectations to be realistic and provide additional support when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Do not take the person’s behavior or statements personally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Structure the environment and supports to keep the person safe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00" dirty="0"/>
              <a:t>Do not reinforce signs or symptoms, but don’t argus or confront the person’s delusions</a:t>
            </a:r>
          </a:p>
          <a:p>
            <a:pPr marL="201168" lvl="1" indent="0">
              <a:buNone/>
            </a:pPr>
            <a:r>
              <a:rPr lang="en-US" sz="1300" dirty="0"/>
              <a:t>	Examples of support strategies see p. 49</a:t>
            </a:r>
          </a:p>
          <a:p>
            <a:pPr marL="201168" lvl="1" indent="0">
              <a:buNone/>
            </a:pPr>
            <a:endParaRPr lang="en-US" sz="1300" dirty="0"/>
          </a:p>
          <a:p>
            <a:pPr marL="201168" lvl="1" indent="0">
              <a:buNone/>
            </a:pPr>
            <a:r>
              <a:rPr lang="en-US" sz="1300" dirty="0"/>
              <a:t>	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457830-E51A-45B9-A22B-A7515A8DE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71DA152-61C8-43C1-B403-55FEC95105A0}" type="slidenum"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30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199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642FF-B99C-44B1-B72C-A988F1402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6604"/>
            <a:ext cx="8001000" cy="1450757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Attention-Deficit/Hyperactivity Disorder (ADHD)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9F8FC-F724-4E23-BB1D-1EB45B53E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Features: short hyperactivity, short attention span, impulsivity</a:t>
            </a:r>
          </a:p>
          <a:p>
            <a:r>
              <a:rPr lang="en-US" dirty="0"/>
              <a:t>Typically recognized during early elementary years</a:t>
            </a:r>
          </a:p>
          <a:p>
            <a:r>
              <a:rPr lang="en-US" dirty="0"/>
              <a:t>May disappear in teen years or adulthood</a:t>
            </a:r>
          </a:p>
          <a:p>
            <a:r>
              <a:rPr lang="en-US" dirty="0"/>
              <a:t>If ADHD is severe chances of persisting in adult hood is high. (50-60%) As an adult inattention, disorganization and failure to finish thing is seen</a:t>
            </a:r>
          </a:p>
          <a:p>
            <a:r>
              <a:rPr lang="en-US" dirty="0"/>
              <a:t>75% of adult have another condition  ex: depression </a:t>
            </a:r>
          </a:p>
          <a:p>
            <a:r>
              <a:rPr lang="en-US" dirty="0"/>
              <a:t>Treatment may include: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Psychological treatment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Cognitive behavioral therapy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Medications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Family counseling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86B3B-5E75-4448-99B5-0F497E17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A152-61C8-43C1-B403-55FEC95105A0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965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 5: Services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440950" y="914400"/>
            <a:ext cx="5191247" cy="6683409"/>
          </a:xfrm>
        </p:spPr>
        <p:txBody>
          <a:bodyPr anchor="ctr">
            <a:normAutofit/>
          </a:bodyPr>
          <a:lstStyle/>
          <a:p>
            <a:r>
              <a:rPr lang="en-US" dirty="0"/>
              <a:t>Challenge for clinicians and service providers: accommodate the dual nature of IDD and mental health disorder –requires specialized training</a:t>
            </a:r>
          </a:p>
          <a:p>
            <a:r>
              <a:rPr lang="en-US" dirty="0"/>
              <a:t>Treatment focus on long term management and may include services from several different providers.  Results in complexed case management.</a:t>
            </a:r>
          </a:p>
          <a:p>
            <a:r>
              <a:rPr lang="en-US" dirty="0"/>
              <a:t>Individualized person-centered plans need:</a:t>
            </a:r>
          </a:p>
          <a:p>
            <a:pPr lvl="1"/>
            <a:r>
              <a:rPr lang="en-US" dirty="0"/>
              <a:t>Assessment </a:t>
            </a:r>
          </a:p>
          <a:p>
            <a:pPr lvl="2"/>
            <a:r>
              <a:rPr lang="en-US" dirty="0"/>
              <a:t>Baseline data: initial data which future data can be compared</a:t>
            </a:r>
          </a:p>
          <a:p>
            <a:pPr lvl="1"/>
            <a:r>
              <a:rPr lang="en-US" dirty="0"/>
              <a:t>Multiple modes of treatment</a:t>
            </a:r>
          </a:p>
          <a:p>
            <a:pPr lvl="1"/>
            <a:r>
              <a:rPr lang="en-US" dirty="0"/>
              <a:t>Advocacy </a:t>
            </a:r>
          </a:p>
          <a:p>
            <a:pPr lvl="1"/>
            <a:r>
              <a:rPr lang="en-US" dirty="0"/>
              <a:t>Integration </a:t>
            </a:r>
          </a:p>
          <a:p>
            <a:pPr lvl="1"/>
            <a:r>
              <a:rPr lang="en-US" dirty="0"/>
              <a:t>Ongoing quality assurance</a:t>
            </a:r>
          </a:p>
          <a:p>
            <a:pPr lvl="1"/>
            <a:r>
              <a:rPr lang="en-US" dirty="0"/>
              <a:t>Collaboration among professional and service agencies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6AA7BC-F73A-4780-8E3E-B735F2A20A05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32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2048E4-EE38-424F-90A2-4803EFDA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772" y="963997"/>
            <a:ext cx="2441018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sz="3800" dirty="0"/>
              <a:t>Services: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7688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12431-E915-4C65-8BE4-159BB67AE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862" y="685801"/>
            <a:ext cx="5110331" cy="5562600"/>
          </a:xfrm>
        </p:spPr>
        <p:txBody>
          <a:bodyPr anchor="ctr">
            <a:normAutofit/>
          </a:bodyPr>
          <a:lstStyle/>
          <a:p>
            <a:r>
              <a:rPr lang="en-US" dirty="0"/>
              <a:t>Team membership: write the plan and work together to support the person</a:t>
            </a:r>
          </a:p>
          <a:p>
            <a:pPr lvl="1"/>
            <a:r>
              <a:rPr lang="en-US" sz="2000" dirty="0"/>
              <a:t>The person </a:t>
            </a:r>
          </a:p>
          <a:p>
            <a:pPr lvl="1"/>
            <a:r>
              <a:rPr lang="en-US" sz="2000" dirty="0"/>
              <a:t>Direct Support Professionals (DSP)</a:t>
            </a:r>
          </a:p>
          <a:p>
            <a:pPr lvl="1"/>
            <a:r>
              <a:rPr lang="en-US" sz="2000" dirty="0"/>
              <a:t>Psychiatrist</a:t>
            </a:r>
          </a:p>
          <a:p>
            <a:pPr lvl="1"/>
            <a:r>
              <a:rPr lang="en-US" sz="2000" dirty="0"/>
              <a:t>Family </a:t>
            </a:r>
          </a:p>
          <a:p>
            <a:pPr lvl="1"/>
            <a:r>
              <a:rPr lang="en-US" sz="2000" dirty="0"/>
              <a:t>Program Coordinator /Internal Case Manager</a:t>
            </a:r>
          </a:p>
          <a:p>
            <a:pPr lvl="1"/>
            <a:r>
              <a:rPr lang="en-US" sz="2000" dirty="0"/>
              <a:t>Psychologist/Behavior Analyst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3F637-C08A-4A98-9041-AC77D5AA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71DA152-61C8-43C1-B403-55FEC95105A0}" type="slidenum"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pPr>
                <a:spcAft>
                  <a:spcPts val="600"/>
                </a:spcAft>
              </a:pPr>
              <a:t>33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51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0">
            <a:extLst>
              <a:ext uri="{FF2B5EF4-FFF2-40B4-BE49-F238E27FC236}">
                <a16:creationId xmlns:a16="http://schemas.microsoft.com/office/drawing/2014/main" id="{F9E80720-23E6-4B89-B77E-04A7689F1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1D3CA1-3EB6-41F3-A419-8424B56BE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30" y="4953000"/>
            <a:ext cx="914171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00EDAA-B661-4BAB-91B0-11CDC465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5252936"/>
            <a:ext cx="7543800" cy="1028715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Background information: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87F7B2-AA36-4B58-BC2C-1BBA135E8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4906176"/>
            <a:ext cx="914171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BBC2D-C534-4F7A-8EAF-08EE3608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71DA152-61C8-43C1-B403-55FEC95105A0}" type="slidenum">
              <a:rPr lang="en-US" smtClean="0"/>
              <a:pPr>
                <a:spcAft>
                  <a:spcPts val="600"/>
                </a:spcAft>
              </a:pPr>
              <a:t>34</a:t>
            </a:fld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359DB6B-2BB0-42A3-B7C6-2E0718F567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444616"/>
              </p:ext>
            </p:extLst>
          </p:nvPr>
        </p:nvGraphicFramePr>
        <p:xfrm>
          <a:off x="482599" y="643466"/>
          <a:ext cx="8175358" cy="4431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59845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 6: Treatment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308625" y="152400"/>
            <a:ext cx="5558769" cy="65532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Treatment should include changing the environment, teaching new skills (</a:t>
            </a:r>
            <a:r>
              <a:rPr lang="en-US" b="1" dirty="0"/>
              <a:t>replacement behaviors</a:t>
            </a:r>
            <a:r>
              <a:rPr lang="en-US" dirty="0"/>
              <a:t>), prescribed medication and implementing positive behavior support plan (PBS  or MPS plan).</a:t>
            </a:r>
          </a:p>
          <a:p>
            <a:pPr marL="0" indent="0">
              <a:buNone/>
            </a:pPr>
            <a:r>
              <a:rPr lang="en-US" dirty="0"/>
              <a:t>Regulations require that a data collect system to justify the use of medication.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Active treatment (behavior support plan) must accompany any use of a psychotropic drug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The team must attempt drug reduction along with the advice of a physician.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The team must monitor side effects of the drug.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Teams must know and define the targeted behaviors specifically.</a:t>
            </a:r>
            <a:endParaRPr lang="en-US" dirty="0"/>
          </a:p>
          <a:p>
            <a:r>
              <a:rPr lang="en-US" dirty="0"/>
              <a:t>The best way to start the treatment program is to understand the diagnosis.</a:t>
            </a:r>
          </a:p>
          <a:p>
            <a:pPr lvl="1"/>
            <a:r>
              <a:rPr lang="en-US" dirty="0"/>
              <a:t>The DSM-IV-TR can help you with that</a:t>
            </a:r>
          </a:p>
          <a:p>
            <a:r>
              <a:rPr lang="en-US" dirty="0"/>
              <a:t>Sometimes there is a wide range of diagnoses for a single person – known as diagnostic variability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6ADD0EB-29B8-49B2-9CDA-430F6804F9BD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35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709EB-4CA9-4806-97DB-3899FC063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Behavioral Therapy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B2BBF-06F3-42D1-8DD0-9E1853D7E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737360"/>
            <a:ext cx="7543801" cy="44348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Different therapies / used for different purposes:</a:t>
            </a:r>
          </a:p>
          <a:p>
            <a:pPr marL="0" indent="0">
              <a:buNone/>
            </a:pPr>
            <a:r>
              <a:rPr lang="en-US" dirty="0"/>
              <a:t>Dialectical Behavior Therapy –used with people borderline personality disorder; helps to manage emotions and their responses</a:t>
            </a:r>
          </a:p>
          <a:p>
            <a:pPr marL="0" indent="0">
              <a:buNone/>
            </a:pPr>
            <a:r>
              <a:rPr lang="en-US" dirty="0"/>
              <a:t>Rational-Emotive Therapy -  concerned with changing distortions people have; looks at the realities people have created in their language, beliefs, and philosophies.</a:t>
            </a:r>
          </a:p>
          <a:p>
            <a:pPr marL="0" indent="0">
              <a:buNone/>
            </a:pPr>
            <a:r>
              <a:rPr lang="en-US" dirty="0"/>
              <a:t>Motivational Interviewing – collaborative, person centered form of guiding a person to prompt and strengthen motivation for change</a:t>
            </a:r>
          </a:p>
          <a:p>
            <a:pPr marL="0" indent="0">
              <a:buNone/>
            </a:pPr>
            <a:r>
              <a:rPr lang="en-US" dirty="0"/>
              <a:t>CBT- why might not 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Team doesn’t know the person well enough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Person does not have a reliable form of communication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Person may not have life experiences that  will help in communicating feeling, understanding relationships.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person may not understand how their behavior affects others.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82315B-60C6-4FAF-A783-704E46677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A152-61C8-43C1-B403-55FEC95105A0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4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04A3E-C1ED-4A20-BB18-51D46EA4E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en-US" dirty="0"/>
              <a:t>Community-based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357FE-FD9B-4216-AD4C-20E331702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71DA152-61C8-43C1-B403-55FEC95105A0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46AB34F-1C1E-4C47-9949-83A37E4AEC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672140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5095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4F1730-4E78-4B88-A5BC-215CADB84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772" y="963997"/>
            <a:ext cx="2441018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sz="3800" dirty="0"/>
              <a:t>If Left Untreated, the person . . .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7688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2E049-9150-46D4-9FDB-BDDA5125A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161" y="963507"/>
            <a:ext cx="4601323" cy="4938851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May have difficulty maintaining relationships with family and friends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May be unable to get a job or stay employed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Generally, will not be a healthy , stable individual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May bring undue attention to oneself, causing others to avoid him or her which will limit opportunities for inclusion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Will be affected by further emotionally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May have an impaired ability to feel successful and accepted by others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May be unable to plan for their future, have goals and meet personal outcomes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0C2BC-50C9-4173-A794-62E5F21CD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71DA152-61C8-43C1-B403-55FEC95105A0}" type="slidenum"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2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87688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51161" y="963507"/>
            <a:ext cx="4601323" cy="4938851"/>
          </a:xfrm>
        </p:spPr>
        <p:txBody>
          <a:bodyPr anchor="ctr">
            <a:normAutofit/>
          </a:bodyPr>
          <a:lstStyle/>
          <a:p>
            <a:r>
              <a:rPr lang="en-US" sz="1600" dirty="0"/>
              <a:t>People with diagnosis of both cannot function to their fullest if the mental illness is left untreated</a:t>
            </a:r>
          </a:p>
          <a:p>
            <a:r>
              <a:rPr lang="en-US" sz="1600" dirty="0"/>
              <a:t>That means staff’s job is critical! </a:t>
            </a:r>
          </a:p>
          <a:p>
            <a:r>
              <a:rPr lang="en-US" sz="1600" dirty="0"/>
              <a:t>In order to do your job well:</a:t>
            </a:r>
          </a:p>
          <a:p>
            <a:pPr lvl="1"/>
            <a:r>
              <a:rPr lang="en-US" sz="1600" dirty="0"/>
              <a:t>Get basic info about the people you work with</a:t>
            </a:r>
          </a:p>
          <a:p>
            <a:pPr lvl="1"/>
            <a:r>
              <a:rPr lang="en-US" sz="1600" dirty="0"/>
              <a:t>Understand how people are diagnosed and how services are provided</a:t>
            </a:r>
          </a:p>
          <a:p>
            <a:pPr lvl="1"/>
            <a:r>
              <a:rPr lang="en-US" sz="1600" dirty="0"/>
              <a:t>Understand the types of treatment used and what you should do</a:t>
            </a:r>
          </a:p>
          <a:p>
            <a:pPr lvl="1"/>
            <a:r>
              <a:rPr lang="en-US" sz="1600" dirty="0"/>
              <a:t>Continue to improve your communication skills so information is accurate</a:t>
            </a:r>
          </a:p>
          <a:p>
            <a:pPr lvl="1"/>
            <a:r>
              <a:rPr lang="en-US" sz="1600" dirty="0"/>
              <a:t>Realize how </a:t>
            </a:r>
            <a:r>
              <a:rPr lang="en-US" sz="1600" u="sng" dirty="0"/>
              <a:t>important you are</a:t>
            </a:r>
          </a:p>
          <a:p>
            <a:endParaRPr lang="en-US" sz="1600" b="1" dirty="0"/>
          </a:p>
          <a:p>
            <a:endParaRPr lang="en-US" sz="1600" b="1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25343" y="6459785"/>
            <a:ext cx="98401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2FC18E6-59DB-42A6-B7B8-169685CEAEFA}" type="slidenum"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en-US" sz="31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 2: Mental Heath Professionals and Programs 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r>
              <a:rPr lang="en-US" b="0" i="0" u="none" strike="noStrike" baseline="0" dirty="0">
                <a:latin typeface="Times New Roman" panose="02020603050405020304" pitchFamily="18" charset="0"/>
              </a:rPr>
              <a:t>The Diagnostic Statistical Manual (DSM) is used in making a diagnosis. Guidelines are used  by a psychologist, psychiatrist or physician.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</a:rPr>
              <a:t>19 broad categories of psychopathology (mental health disorders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</a:rPr>
              <a:t>Provides general information about each diagnosis to help decide the category (very difficult to determine specific diagnosis)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</a:rPr>
              <a:t>Problems that may occur with such a diagnosis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</a:rPr>
              <a:t>Information on how many people have the diagnosis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</a:rPr>
              <a:t>Usually happens to people with the diagnosis over a period of years  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2CF13AA-74E5-40E3-8EBD-834E775D1F0D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8A00E-CFC0-4A31-B5ED-95E08ED16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362" y="-66393"/>
            <a:ext cx="8079581" cy="795867"/>
          </a:xfrm>
        </p:spPr>
        <p:txBody>
          <a:bodyPr>
            <a:normAutofit/>
          </a:bodyPr>
          <a:lstStyle/>
          <a:p>
            <a:r>
              <a:rPr lang="en-US" sz="3200" dirty="0"/>
              <a:t>Diagnostic Overshadowing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D50A1-1C25-4DAA-AA06-AEB3319FC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79" y="729474"/>
            <a:ext cx="8065294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Health care professionals ignore mental health problems because the symptoms are judged to be “just” part of DD</a:t>
            </a:r>
          </a:p>
          <a:p>
            <a:r>
              <a:rPr lang="en-US" dirty="0"/>
              <a:t>Over-attribute a person’s symptoms to a particular condition. </a:t>
            </a:r>
          </a:p>
          <a:p>
            <a:r>
              <a:rPr lang="en-US" dirty="0"/>
              <a:t>A mental health diagnosis is just </a:t>
            </a:r>
            <a:r>
              <a:rPr lang="en-US" dirty="0">
                <a:highlight>
                  <a:srgbClr val="FFFF00"/>
                </a:highlight>
              </a:rPr>
              <a:t>ONE</a:t>
            </a:r>
            <a:r>
              <a:rPr lang="en-US" dirty="0"/>
              <a:t> possible reasons for behavior that is not typical. </a:t>
            </a:r>
          </a:p>
          <a:p>
            <a:r>
              <a:rPr lang="en-US" dirty="0"/>
              <a:t>Diagnostic team members may include: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Psychiatrist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Clinical social worker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Licensed counselor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Neurologist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Mental health nurse practitioners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School psychologist  </a:t>
            </a:r>
          </a:p>
          <a:p>
            <a:r>
              <a:rPr lang="en-US" dirty="0"/>
              <a:t>Diagnostic team is supported by: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Exempt phycologists, phycology associates, school psychologists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Behavior Analyst (BCBA)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Direct support professional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Support Coordinators (PC’s, DDPM)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449FD-21C8-4826-8F98-BC1615C27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A152-61C8-43C1-B403-55FEC95105A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6BB9FA-EE05-4D23-B8E3-394E63CFFF3F}"/>
              </a:ext>
            </a:extLst>
          </p:cNvPr>
          <p:cNvSpPr/>
          <p:nvPr/>
        </p:nvSpPr>
        <p:spPr>
          <a:xfrm>
            <a:off x="6072309" y="5245967"/>
            <a:ext cx="27432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YOUR ROLE IS AN IMPORTANT SOURCE OF INFORMATION. </a:t>
            </a:r>
          </a:p>
        </p:txBody>
      </p:sp>
    </p:spTree>
    <p:extLst>
      <p:ext uri="{BB962C8B-B14F-4D97-AF65-F5344CB8AC3E}">
        <p14:creationId xmlns:p14="http://schemas.microsoft.com/office/powerpoint/2010/main" val="246975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41F4B-485C-4541-BF52-16B3C9E39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Psychiatric Assessment steps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004F5-9AFA-4D96-926A-24A11EE57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512" y="605896"/>
            <a:ext cx="5218211" cy="5646208"/>
          </a:xfrm>
        </p:spPr>
        <p:txBody>
          <a:bodyPr anchor="ctr">
            <a:normAutofit/>
          </a:bodyPr>
          <a:lstStyle/>
          <a:p>
            <a:r>
              <a:rPr lang="en-US" sz="1700" b="0" i="0" u="none" strike="noStrike" baseline="0" dirty="0">
                <a:latin typeface="Times New Roman" panose="02020603050405020304" pitchFamily="18" charset="0"/>
              </a:rPr>
              <a:t>1. Obtaining a history (social, psychological, past psychiatric history, family, and medical)</a:t>
            </a:r>
          </a:p>
          <a:p>
            <a:r>
              <a:rPr lang="en-US" sz="1700" b="0" i="0" u="none" strike="noStrike" baseline="0" dirty="0">
                <a:latin typeface="Times New Roman" panose="02020603050405020304" pitchFamily="18" charset="0"/>
              </a:rPr>
              <a:t>2. Evaluating the person’s mental status (behavior, speech, emotions, cognitive, and</a:t>
            </a:r>
          </a:p>
          <a:p>
            <a:r>
              <a:rPr lang="en-US" sz="1700" b="0" i="0" u="none" strike="noStrike" baseline="0" dirty="0">
                <a:latin typeface="Times New Roman" panose="02020603050405020304" pitchFamily="18" charset="0"/>
              </a:rPr>
              <a:t>perceptual processes)</a:t>
            </a:r>
          </a:p>
          <a:p>
            <a:r>
              <a:rPr lang="en-US" sz="1700" b="0" i="0" u="none" strike="noStrike" baseline="0" dirty="0">
                <a:latin typeface="Times New Roman" panose="02020603050405020304" pitchFamily="18" charset="0"/>
              </a:rPr>
              <a:t>3. Collecting auxiliary data (psychological and neurological)</a:t>
            </a:r>
          </a:p>
          <a:p>
            <a:r>
              <a:rPr lang="en-US" sz="1700" b="0" i="0" u="none" strike="noStrike" baseline="0" dirty="0">
                <a:latin typeface="Times New Roman" panose="02020603050405020304" pitchFamily="18" charset="0"/>
              </a:rPr>
              <a:t>4. Summarizing principle findings (summary of the major findings with a statement on</a:t>
            </a:r>
          </a:p>
          <a:p>
            <a:r>
              <a:rPr lang="en-US" sz="1700" b="0" i="0" u="none" strike="noStrike" baseline="0" dirty="0">
                <a:latin typeface="Times New Roman" panose="02020603050405020304" pitchFamily="18" charset="0"/>
              </a:rPr>
              <a:t>immediate threat to life, such as suicide)</a:t>
            </a:r>
          </a:p>
          <a:p>
            <a:r>
              <a:rPr lang="en-US" sz="1700" b="0" i="0" u="none" strike="noStrike" baseline="0" dirty="0">
                <a:latin typeface="Times New Roman" panose="02020603050405020304" pitchFamily="18" charset="0"/>
              </a:rPr>
              <a:t>5. Rendering a diagnosis</a:t>
            </a:r>
          </a:p>
          <a:p>
            <a:r>
              <a:rPr lang="en-US" sz="1700" b="0" i="0" u="none" strike="noStrike" baseline="0" dirty="0">
                <a:latin typeface="Times New Roman" panose="02020603050405020304" pitchFamily="18" charset="0"/>
              </a:rPr>
              <a:t>6. Making a prognosis</a:t>
            </a:r>
          </a:p>
          <a:p>
            <a:r>
              <a:rPr lang="en-US" sz="1700" b="0" i="0" u="none" strike="noStrike" baseline="0" dirty="0">
                <a:latin typeface="Times New Roman" panose="02020603050405020304" pitchFamily="18" charset="0"/>
              </a:rPr>
              <a:t>7. Providing a bio-psychosocial formulation (psychiatrist’s explanation and rationale for</a:t>
            </a:r>
          </a:p>
          <a:p>
            <a:r>
              <a:rPr lang="en-US" sz="1700" b="0" i="0" u="none" strike="noStrike" baseline="0" dirty="0">
                <a:latin typeface="Times New Roman" panose="02020603050405020304" pitchFamily="18" charset="0"/>
              </a:rPr>
              <a:t>conclusions)</a:t>
            </a:r>
          </a:p>
          <a:p>
            <a:r>
              <a:rPr lang="en-US" sz="1700" b="0" i="0" u="none" strike="noStrike" baseline="0" dirty="0">
                <a:latin typeface="Times New Roman" panose="02020603050405020304" pitchFamily="18" charset="0"/>
              </a:rPr>
              <a:t>8. Determining a treatment plan</a:t>
            </a:r>
            <a:endParaRPr lang="en-US" sz="1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6B2A4-DC8B-40AC-832F-D9291724D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71DA152-61C8-43C1-B403-55FEC95105A0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2220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5465</TotalTime>
  <Words>3004</Words>
  <Application>Microsoft Office PowerPoint</Application>
  <PresentationFormat>On-screen Show (4:3)</PresentationFormat>
  <Paragraphs>357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Wingdings</vt:lpstr>
      <vt:lpstr>Retrospect</vt:lpstr>
      <vt:lpstr>Dual Diagnosis I:  Intellectual Disabilities and Mental Health Disorders</vt:lpstr>
      <vt:lpstr>Dual Diagnosis (DD)</vt:lpstr>
      <vt:lpstr>Ch 1: Introduction</vt:lpstr>
      <vt:lpstr>Community-based model</vt:lpstr>
      <vt:lpstr>If Left Untreated, the person . . . </vt:lpstr>
      <vt:lpstr>PowerPoint Presentation</vt:lpstr>
      <vt:lpstr>Ch 2: Mental Heath Professionals and Programs </vt:lpstr>
      <vt:lpstr>Diagnostic Overshadowing</vt:lpstr>
      <vt:lpstr>Psychiatric Assessment steps</vt:lpstr>
      <vt:lpstr>Local and Regional Service Providers</vt:lpstr>
      <vt:lpstr>Ch 3:  Understanding  What We See</vt:lpstr>
      <vt:lpstr>Causes of Maladaptive Behavior</vt:lpstr>
      <vt:lpstr>Challenges to DSPs/Teams</vt:lpstr>
      <vt:lpstr>Ch 4: Common Mental Health Disorders </vt:lpstr>
      <vt:lpstr>ID and Personality Disorders</vt:lpstr>
      <vt:lpstr>DSM-IV-TR &amp; Personality Disorders</vt:lpstr>
      <vt:lpstr>Personality Disorders cont</vt:lpstr>
      <vt:lpstr>Personality Disorders cont.</vt:lpstr>
      <vt:lpstr>Remember</vt:lpstr>
      <vt:lpstr>Suggestion for people who are anxious, fearful or dependent:</vt:lpstr>
      <vt:lpstr>Anxiety disorders</vt:lpstr>
      <vt:lpstr>Psychotic Disorders</vt:lpstr>
      <vt:lpstr>Stages in Hallucinating</vt:lpstr>
      <vt:lpstr>Hallucinations cont.</vt:lpstr>
      <vt:lpstr>Be Observant!!</vt:lpstr>
      <vt:lpstr>Support During Hallucinations</vt:lpstr>
      <vt:lpstr>Mood Disorders</vt:lpstr>
      <vt:lpstr>Mood Disorders cont.</vt:lpstr>
      <vt:lpstr>Mood Disorders cont.</vt:lpstr>
      <vt:lpstr>Treatment: multifaceted </vt:lpstr>
      <vt:lpstr>Attention-Deficit/Hyperactivity Disorder (ADHD)</vt:lpstr>
      <vt:lpstr>Ch 5: Services</vt:lpstr>
      <vt:lpstr>Services:</vt:lpstr>
      <vt:lpstr>Background information:</vt:lpstr>
      <vt:lpstr>Ch 6: Treatment</vt:lpstr>
      <vt:lpstr>Cognitive Behavioral Therapy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Diagnoses: Mental Retardation and Psychopathology</dc:title>
  <dc:creator>Wilson, Marybeth</dc:creator>
  <cp:lastModifiedBy>Schmidt, Kari</cp:lastModifiedBy>
  <cp:revision>105</cp:revision>
  <dcterms:created xsi:type="dcterms:W3CDTF">2007-08-16T18:20:22Z</dcterms:created>
  <dcterms:modified xsi:type="dcterms:W3CDTF">2021-07-15T18:06:39Z</dcterms:modified>
</cp:coreProperties>
</file>